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301" r:id="rId2"/>
    <p:sldId id="263" r:id="rId3"/>
    <p:sldId id="261" r:id="rId4"/>
    <p:sldId id="275" r:id="rId5"/>
    <p:sldId id="276" r:id="rId6"/>
    <p:sldId id="266" r:id="rId7"/>
    <p:sldId id="258" r:id="rId8"/>
    <p:sldId id="259" r:id="rId9"/>
    <p:sldId id="297" r:id="rId10"/>
    <p:sldId id="272" r:id="rId11"/>
    <p:sldId id="273" r:id="rId12"/>
    <p:sldId id="283" r:id="rId13"/>
    <p:sldId id="284" r:id="rId14"/>
    <p:sldId id="285" r:id="rId15"/>
    <p:sldId id="286" r:id="rId16"/>
    <p:sldId id="287" r:id="rId17"/>
    <p:sldId id="270" r:id="rId18"/>
    <p:sldId id="300" r:id="rId19"/>
    <p:sldId id="289" r:id="rId20"/>
    <p:sldId id="290" r:id="rId21"/>
    <p:sldId id="291" r:id="rId22"/>
    <p:sldId id="292" r:id="rId23"/>
    <p:sldId id="274" r:id="rId24"/>
    <p:sldId id="279" r:id="rId25"/>
    <p:sldId id="299" r:id="rId26"/>
    <p:sldId id="294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57" autoAdjust="0"/>
    <p:restoredTop sz="94687" autoAdjust="0"/>
  </p:normalViewPr>
  <p:slideViewPr>
    <p:cSldViewPr>
      <p:cViewPr>
        <p:scale>
          <a:sx n="70" d="100"/>
          <a:sy n="70" d="100"/>
        </p:scale>
        <p:origin x="-4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6F57B-F23D-422D-8020-35FC135F3CA6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5DF9A-3DF8-47E8-8C42-DA16E3A8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99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5DF9A-3DF8-47E8-8C42-DA16E3A82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66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5DF9A-3DF8-47E8-8C42-DA16E3A82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73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9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78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19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8804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989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06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65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799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7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233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35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40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16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79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00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72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603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space_-_tango_in_space_(zaycev.net)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space_-_magic_fly_original_(zaycev.net).mp3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space_-_magic_fly_original_(zaycev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Downloads\space_-_just_blue_(zaycev.net).mp3" TargetMode="Externa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space_-_just_blue_(zaycev.net)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space_-_just_blue_(zaycev.net)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Downloads\space_-_magic_fly_original_(zaycev.net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3"/>
            <a:ext cx="5473699" cy="200026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Путешествие в космос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Емельянова Анна Владимировна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9"/>
            <a:ext cx="78488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аждая 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планета Солнечной 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движется по своей орбите.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g.epochtimes.com/i6/100814092711100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8064896" cy="54538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03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13690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Парад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планет -  это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бывает очень редко, когда планеты выстраиваются в один ряд.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gogetnews.info/uploads/posts/2016-01/1453297001_zemlyane-stanut-svidetelyami-redkogo-astronomicheskogo-yavl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3" y="945708"/>
            <a:ext cx="8159712" cy="5147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11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ft2.mirf.ru/Articles/20/4186/sp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132"/>
            <a:ext cx="4032448" cy="3808423"/>
          </a:xfrm>
          <a:prstGeom prst="rect">
            <a:avLst/>
          </a:prstGeom>
          <a:noFill/>
          <a:effectLst>
            <a:softEdge rad="12700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dnnet.ru/images/uploads/Mars_Sur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4953000" cy="2143125"/>
          </a:xfrm>
          <a:prstGeom prst="rect">
            <a:avLst/>
          </a:prstGeom>
          <a:noFill/>
          <a:effectLst>
            <a:softEdge rad="12700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0544" y="188640"/>
            <a:ext cx="3471936" cy="510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Меркурий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(первая планета по счету от Солнца) Это планета ближе всех расположена к Солнцу, во всей системе она считается самой маленькой. Меркурий — самая быстрая планета. 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бы мы жили на Меркурии, то отмечали бы день рождения два раза в сутки) </a:t>
            </a:r>
            <a:endParaRPr lang="ru-RU" dirty="0" smtClean="0"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Поверхность 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Меркурия твердая, каменистая. Днем планета практически горит под солнечными лучами, а ночью промерзает.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6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ld.mirf.ru/Articles/27/5549/JUpi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52528" cy="3564396"/>
          </a:xfrm>
          <a:prstGeom prst="rect">
            <a:avLst/>
          </a:prstGeom>
          <a:noFill/>
          <a:effectLst>
            <a:softEdge rad="1270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strosite.narod.ru/Pict/venus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429000"/>
            <a:ext cx="4572000" cy="3429000"/>
          </a:xfrm>
          <a:prstGeom prst="rect">
            <a:avLst/>
          </a:prstGeom>
          <a:noFill/>
          <a:effectLst>
            <a:softEdge rad="12700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548680"/>
            <a:ext cx="3600400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ru-RU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Венера </a:t>
            </a: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Самая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яркая планета на небе. Названа в честь богини красоты. Она хорошо видна на небе без телескопа. Вся поверхность Венеры представляет собой раскаленную каменистую пустыню. Венера окружена толстым слоем облаков. И под этим облачным покровом стоит невыносимая жара.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0342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земля из космоса в реальном вре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земля из космоса в реальном време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fondsdecrangratuits.free.fr/images/photos_accueil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5" y="-45051"/>
            <a:ext cx="4427984" cy="3542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icsfab.com/download/image/156313/3200x1800_kosmos-zemlya-orbita-zem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54" y="3669318"/>
            <a:ext cx="4622818" cy="318868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312738"/>
            <a:ext cx="3744416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ea typeface="Times New Roman" panose="02020603050405020304" pitchFamily="18" charset="0"/>
                <a:cs typeface="Arial" panose="020B0604020202020204" pitchFamily="34" charset="0"/>
              </a:rPr>
              <a:t>Земля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 – это огромный твёрдый шар. На поверхности этого шара есть суша и вода. Землю окружает воздушная атмосфера. В атмосфере содержится кислород, которым мы дышим и еще она защищает планету от слишком горячих лучей Солнца и спасает Землю от падающих из космоса камней и льда.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hi-news.ru/wp-content/uploads/2015/09/mars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82"/>
            <a:ext cx="4925120" cy="36938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16632"/>
            <a:ext cx="4392488" cy="333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Марс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Эту планету назвали в честь древнегреческого бога войны. Поверхность Марса твёрдая и покрыта оранжево – красным песком, поэтому Марс называют «Красной планетой». Год на Марсе длится в «раза дольше земного.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Марсе имеются глубокие впадины, гигантские потухшие вулканы и обширные пустыни.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 descr="http://cdn12.img22.ria.ru/images/71740/76/717407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" y="3702567"/>
            <a:ext cx="4590256" cy="299317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the_surface_of_m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08" y="3593876"/>
            <a:ext cx="4581888" cy="2898944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89521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n-space.ru/wp-content/uploads/2014/09/%D0%AE%D0%BF%D0%B8%D1%82%D0%B5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41032" cy="3480774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52644" y="196314"/>
            <a:ext cx="3994007" cy="523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i="1" dirty="0">
                <a:ea typeface="Times New Roman" panose="02020603050405020304" pitchFamily="18" charset="0"/>
                <a:cs typeface="Arial" panose="020B0604020202020204" pitchFamily="34" charset="0"/>
              </a:rPr>
              <a:t>Юпитер</a:t>
            </a: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 – больше всех планет, 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Но жизни на планете нет.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Повсюду жидкий водород,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И лютый холод круглый год.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Самая большая планета Солнечной системы - в 10 раз больше Земли. Она настолько велика, что все остальные планеты могли бы на ней поместиться. Вокруг своей оси Юпитер вращается так быстро, что облака вокруг него вытягиваются в длинные ленты, придавая планете полосатый вид. </a:t>
            </a:r>
            <a:endParaRPr lang="ru-RU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://zhitanska.com/sites/default/files/images/stories/ZHVV/Jupiter/solar-system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23" y="4149080"/>
            <a:ext cx="5027467" cy="2016224"/>
          </a:xfrm>
          <a:prstGeom prst="rect">
            <a:avLst/>
          </a:prstGeom>
          <a:noFill/>
          <a:effectLst>
            <a:softEdge rad="1270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46219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332656"/>
            <a:ext cx="5400600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темном небе звезды светят,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Космонавт летит в ракете.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День летит и ночь летит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на землю вниз глядит.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Видит сверху он поля,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Реки, горы и моря.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Видит он весь шар земной,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Шар земной – наш дом родной</a:t>
            </a:r>
            <a:r>
              <a:rPr lang="ru-RU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stihi.ru/pics/2012/06/24/2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62500" cy="35718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o-central.asia/wp-content/uploads/2014/07/day_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5" y="3548142"/>
            <a:ext cx="4614954" cy="30766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tskiy-mir.net/images/fotoprikols/92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48" y="3960398"/>
            <a:ext cx="3522524" cy="29116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pace_-_tango_in_spac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27796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картинки про космос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429684" cy="6072230"/>
          </a:xfrm>
          <a:prstGeom prst="rect">
            <a:avLst/>
          </a:prstGeom>
          <a:noFill/>
        </p:spPr>
      </p:pic>
      <p:pic>
        <p:nvPicPr>
          <p:cNvPr id="3" name="space_-_magic_fly_original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FL6J3v95FHg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760639" cy="3600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8142" y="260648"/>
            <a:ext cx="3168353" cy="510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ea typeface="Times New Roman" panose="02020603050405020304" pitchFamily="18" charset="0"/>
                <a:cs typeface="Arial" panose="020B0604020202020204" pitchFamily="34" charset="0"/>
              </a:rPr>
              <a:t>Сатурн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 – это планета-гигант светло-желтого цвета. Она очень быстро вращается вокруг своей оси. Она имеет газообразную структуру. У Сатурна есть кольца, которых нет у других планет, которые образуются из пыли, камней и льда. Все они вращаются вокруг планеты. Сатурн расположен далеко от Солнца, поэтому его температура очень низкая.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.ytimg.com/vi/HlRq0k1sY7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" y="3428999"/>
            <a:ext cx="6065318" cy="3411741"/>
          </a:xfrm>
          <a:prstGeom prst="rect">
            <a:avLst/>
          </a:prstGeom>
          <a:noFill/>
          <a:effectLst>
            <a:softEdge rad="317500"/>
          </a:effectLst>
          <a:scene3d>
            <a:camera prst="obliqueTop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86853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52644" y="196314"/>
            <a:ext cx="3994007" cy="614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i="1" dirty="0">
                <a:ea typeface="Times New Roman" panose="02020603050405020304" pitchFamily="18" charset="0"/>
                <a:cs typeface="Arial" panose="020B0604020202020204" pitchFamily="34" charset="0"/>
              </a:rPr>
              <a:t>Юпитер</a:t>
            </a: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 – больше всех планет, 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Но жизни на планете нет.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Повсюду жидкий водород,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И лютый холод круглый год.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Самая большая планета Солнечной системы - в 10 раз больше Земли. Она настолько велика, что все остальные планеты могли бы на ней поместиться. Вокруг своей оси Юпитер вращается так быстро, что облака вокруг него вытягиваются в длинные ленты, придавая планете полосатый вид. Юпитер - не твердая планета. Особенность Юпитера – Большое красное пятно. Это огромный вихрь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46406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kosmos-gid.ru/wp-content/uploads/uranus/Uran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275562" cy="4543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332656"/>
            <a:ext cx="3312368" cy="586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Уран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 – планета – гигант. Это первая планета, которую увидели в телескоп. Уникальным среди других планет его делает то, что он вращается "лёжа на боку. Ее называют лежачая планета. Эта планета также имеет кольца, но увидеть их гораздо сложнее, они проявляются только в определенное время.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lfly.ru/wp-content/uploads/2015/11/Planeta-U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4896544" cy="25202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01974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actruz.ru/space_mistery/images/neptun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48" y="3576985"/>
            <a:ext cx="3687350" cy="3214200"/>
          </a:xfrm>
          <a:prstGeom prst="rect">
            <a:avLst/>
          </a:prstGeom>
          <a:noFill/>
          <a:effectLst>
            <a:softEdge rad="1270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60649"/>
            <a:ext cx="4320480" cy="331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Нептун</a:t>
            </a:r>
            <a:r>
              <a:rPr lang="ru-RU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относится к планетам-гигантам. В римской мифологии бог морей.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Поверхность его из космоса выглядит голубой. На Нептуне заметны пятна штормов. Самый крупный шторм выглядит, как большое темное пятно, по краю которого расположены белые пятна.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Непту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9" y="3569586"/>
            <a:ext cx="4026998" cy="32215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osmos-gid.ru/wp-content/uploads/neptun/Neptu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46"/>
            <a:ext cx="4093485" cy="3432871"/>
          </a:xfrm>
          <a:prstGeom prst="rect">
            <a:avLst/>
          </a:prstGeom>
          <a:noFill/>
          <a:effectLst>
            <a:softEdge rad="1270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66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onaky.com/images/moon/grand-photos-of-the-moon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238750" cy="39338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88640"/>
            <a:ext cx="4716016" cy="601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Украшал ночную синь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Серебристый апельсин.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 прошла неделя только -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От него осталась долька. (Луна.)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ea typeface="Times New Roman" panose="02020603050405020304" pitchFamily="18" charset="0"/>
                <a:cs typeface="Arial" panose="020B0604020202020204" pitchFamily="34" charset="0"/>
              </a:rPr>
              <a:t>Луна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- естественный спутник Земли, ее постоянный ближайший сосед. Она вращается вокруг Земли. Луна меньше Земли в четыре раза. Она не светит сама, а лишь, как зеркало отражает падающие на неё солнечные лучи. Поверхность Луны покрыта мельчайшим песком, лунной пылью. Всю поверхность Луны покрывают большие и маленькие углубления – кратеры. Лунные кратеры – это следы от ударов камней из космоса – метеоритов. Темные пятна на Луне называют морями, хотя никакой воды на Луне нет.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upload.wikimedia.org/wikipedia/commons/d/d4/Moon-cra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168352" cy="30959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25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земля из космоса в реальном вре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земля из космоса в реальном време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2" y="260648"/>
            <a:ext cx="8603348" cy="6452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3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ytimg.com/vi/yO02xVf9U2Q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23" y="260648"/>
            <a:ext cx="5116181" cy="45971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317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i-news.ru/wp-content/uploads/2016/02/galaxy-wallpapers-9-650x3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714356"/>
            <a:ext cx="5400600" cy="428628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317500"/>
          </a:effectLst>
          <a:scene3d>
            <a:camera prst="isometricRightU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4869160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Галактика 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это скопление звезд в космосе. Они видны в телескопы, как светлые небольшие туманные пятна. 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взглянуть на нее сверху, то она будет выглядеть, как огромный звездный водоворот</a:t>
            </a:r>
            <a:endParaRPr lang="ru-RU" dirty="0"/>
          </a:p>
        </p:txBody>
      </p:sp>
      <p:pic>
        <p:nvPicPr>
          <p:cNvPr id="6" name="space_-_magic_fly_original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4286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861351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6(36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9"/>
            <a:ext cx="728667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4786322"/>
            <a:ext cx="7500990" cy="18573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  такое звёзды?                                                                                      Если спросят вас -                                                                                            отвечайте смело: раскалённый    газ                                                                                    И ещё  добавьте, что при  том всегда                                                              Ядерный реактор – каждая звезда!</a:t>
            </a:r>
            <a:endParaRPr lang="ru-RU" sz="1600" dirty="0"/>
          </a:p>
        </p:txBody>
      </p:sp>
      <p:pic>
        <p:nvPicPr>
          <p:cNvPr id="4" name="space_-_just_blu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ont.ws/uploads/posts/211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736526" cy="2664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irfactov.com/wp-content/uploads/2_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89522" cy="33123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787641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Ребята, посмотрите, это же звездопад. Когда падают звезды, люди загадывают желания, и они сбываются</a:t>
            </a:r>
            <a:r>
              <a:rPr lang="ru-RU" dirty="0" smtClean="0">
                <a:ea typeface="Times New Roman" panose="02020603050405020304" pitchFamily="18" charset="0"/>
                <a:cs typeface="Arial" panose="020B0604020202020204" pitchFamily="34" charset="0"/>
              </a:rPr>
              <a:t>.. </a:t>
            </a:r>
            <a:endParaRPr lang="ru-RU" dirty="0"/>
          </a:p>
        </p:txBody>
      </p:sp>
      <p:pic>
        <p:nvPicPr>
          <p:cNvPr id="7176" name="Picture 8" descr="https://img2.goodfon.ru/wallpaper/big/6/1d/nebo-noch-zvezdop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464139" cy="28462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pace_-_just_blu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18634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42918"/>
            <a:ext cx="6554867" cy="537688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548680"/>
            <a:ext cx="3960440" cy="361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Белка и Стрелка - собаки - космонавты, первые животные, совершившие орбитальный космический 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полёт. </a:t>
            </a: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Они удачно вернулись на Землю. Полет проходил на корабле «Спутник-5» и продолжался более 25 часов, за это время корабль совершил 17 полных витков вокруг Земли. А затем отправили на космос человека.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s00.yaplakal.com/pics/pics_original/7/6/2/6032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39" y="3623544"/>
            <a:ext cx="4794762" cy="36783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елка и Стре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114164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myshared.ru/740626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568952" cy="64267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roject.1september.ru/works/598629-w3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034"/>
            <a:ext cx="4752528" cy="6381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5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usical-sad.ru/_ld/21/68422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607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pace_-_just_blu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357166"/>
            <a:ext cx="509590" cy="509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75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86776" y="-714404"/>
            <a:ext cx="4211960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sz="1600" i="1" dirty="0" smtClean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Картинки по запросу рак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upload.wikimedia.org/wikipedia/commons/thumb/8/8b/Proton-K-Zarya.jpg/220px-Proton-K-Zar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04664"/>
            <a:ext cx="3967609" cy="6041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рак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16632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587837" cy="2428892"/>
          </a:xfrm>
        </p:spPr>
        <p:txBody>
          <a:bodyPr>
            <a:normAutofit fontScale="9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А сейчас мы с вами дети , улетаем на ракете               на носочки поднялись ручки вверх и ручки в низ. Раз , два – потянись вот летит ракета ввысь .         Три,  четыре, пять                                все  присели мы опять .</a:t>
            </a:r>
            <a:endParaRPr lang="ru-RU" sz="1600" dirty="0"/>
          </a:p>
        </p:txBody>
      </p:sp>
      <p:pic>
        <p:nvPicPr>
          <p:cNvPr id="8" name="space_-_magic_fly_original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1751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аша </a:t>
            </a:r>
            <a:r>
              <a:rPr lang="ru-RU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планета Земля в космическом пространстве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http://kvant.space/sites/default/files/383396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3458"/>
            <a:ext cx="6480720" cy="48605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cmos.ru/wp-content/uploads/2013/05/Zemlja-iz-kosm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00" y="332656"/>
            <a:ext cx="6092999" cy="45697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61044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Ученые выяснили, что наша планета Земля в Солнечной системе не одна. 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Солнечная система -  это </a:t>
            </a:r>
            <a:r>
              <a:rPr lang="ru-RU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солнце 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вокруг которого вращаются 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планеты.</a:t>
            </a:r>
            <a:endParaRPr lang="ru-RU" dirty="0">
              <a:latin typeface="+mj-lt"/>
            </a:endParaRPr>
          </a:p>
        </p:txBody>
      </p:sp>
      <p:pic>
        <p:nvPicPr>
          <p:cNvPr id="3074" name="Picture 2" descr="http://nasteny.com/sites/default/files/styles/big_product/public/9_10012.jpg?itok=uPKeJF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776864" cy="51871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69948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712968" cy="251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Сказка «Солнечная система» 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Живет во Вселенной дружная семейка "Солнечная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система".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Маму зовут Солнцем, а ее детей планетами.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ружатся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планеты вокруг Солнца, и всех оно любит, всех согревает. Самого быстрого сыночка зовут Меркурий, самую красивую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дочку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"Венерой", самую добрую Землей, самый драчливый носит имя Марс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Самого большого и толстого зовут Юпитер. Уран и Нептун отличаются силой и спокойным характером. Сатурн 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 весельчак 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красивыми кольцами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планет есть друзья- спутники. У Земли подружку зовут Луна. Никогда не разлучаются они, так и вертится луна вокруг Земли, заглядывая ей в глаза. Нельзя в Космосе без дружбы.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Admin\Рабочий стол\картинки про космос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00438"/>
            <a:ext cx="8501122" cy="3357562"/>
          </a:xfrm>
          <a:prstGeom prst="roundRect">
            <a:avLst/>
          </a:prstGeom>
          <a:noFill/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26608551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1113</TotalTime>
  <Words>1031</Words>
  <Application>Microsoft Office PowerPoint</Application>
  <PresentationFormat>Экран (4:3)</PresentationFormat>
  <Paragraphs>51</Paragraphs>
  <Slides>27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Сектор</vt:lpstr>
      <vt:lpstr>Путешествие в космос</vt:lpstr>
      <vt:lpstr>Слайд 2</vt:lpstr>
      <vt:lpstr>Слайд 3</vt:lpstr>
      <vt:lpstr>Слайд 4</vt:lpstr>
      <vt:lpstr>Слайд 5</vt:lpstr>
      <vt:lpstr>А сейчас мы с вами дети , улетаем на ракете               на носочки поднялись ручки вверх и ручки в низ. Раз , два – потянись вот летит ракета ввысь .         Три,  четыре, пять                                все  присели мы опять 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Что  такое звёзды?                                                                                      Если спросят вас -                                                                                            отвечайте смело: раскалённый    газ                                                                                    И ещё  добавьте, что при  том всегда                                                              Ядерный реактор – каждая звезда!</vt:lpstr>
      <vt:lpstr>Слайд 26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Космос. Звезды.         Вселенная.</dc:title>
  <dc:creator>Алёначка</dc:creator>
  <cp:lastModifiedBy>user</cp:lastModifiedBy>
  <cp:revision>80</cp:revision>
  <dcterms:created xsi:type="dcterms:W3CDTF">2014-12-01T09:31:47Z</dcterms:created>
  <dcterms:modified xsi:type="dcterms:W3CDTF">2017-08-24T15:47:15Z</dcterms:modified>
</cp:coreProperties>
</file>