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5A4982E-7714-4424-813F-AD6838A50399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A4C4E8-9852-4E28-B63A-9E4038C51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Проект		</a:t>
            </a:r>
            <a:br>
              <a:rPr lang="ru-RU" sz="3200" b="1" dirty="0" smtClean="0"/>
            </a:br>
            <a:r>
              <a:rPr lang="ru-RU" sz="2200" b="1" dirty="0" smtClean="0"/>
              <a:t>научно – исследовательской работы. 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428604"/>
            <a:ext cx="7858180" cy="3786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</a:t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Тема: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« Молоко и его польза»</a:t>
            </a: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786" y="4786322"/>
            <a:ext cx="8062912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Руководитель:      Емельянова А. В.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Участники проекта:   Вильд Артём 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Дегтерёва Маша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Таранков Петя.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~PP1642.WAV">
            <a:hlinkClick r:id="" action="ppaction://media"/>
          </p:cNvPr>
          <p:cNvPicPr>
            <a:picLocks noRot="1" noChangeAspect="1"/>
          </p:cNvPicPr>
          <p:nvPr>
            <a:wavAudioFile r:embed="rId1" name="~PP164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857628"/>
            <a:ext cx="8262206" cy="3000372"/>
          </a:xfrm>
          <a:solidFill>
            <a:srgbClr val="C00000">
              <a:alpha val="15000"/>
            </a:srgbClr>
          </a:solidFill>
        </p:spPr>
        <p:txBody>
          <a:bodyPr>
            <a:normAutofit/>
          </a:bodyPr>
          <a:lstStyle/>
          <a:p>
            <a:r>
              <a:rPr lang="ru-RU" dirty="0" smtClean="0"/>
              <a:t>Вывод:        Молоко полезно очень</a:t>
            </a:r>
          </a:p>
          <a:p>
            <a:r>
              <a:rPr lang="ru-RU" dirty="0" smtClean="0"/>
              <a:t>                    И для взрослых и ребят. </a:t>
            </a:r>
          </a:p>
          <a:p>
            <a:r>
              <a:rPr lang="ru-RU" dirty="0" smtClean="0"/>
              <a:t>	         Кашу, йогурт и сметану</a:t>
            </a:r>
          </a:p>
          <a:p>
            <a:r>
              <a:rPr lang="ru-RU" dirty="0" smtClean="0"/>
              <a:t>	         Большой ложкою едят, </a:t>
            </a:r>
          </a:p>
          <a:p>
            <a:r>
              <a:rPr lang="ru-RU" dirty="0" smtClean="0"/>
              <a:t>	         В молоке полезных много</a:t>
            </a:r>
          </a:p>
          <a:p>
            <a:r>
              <a:rPr lang="ru-RU" dirty="0" smtClean="0"/>
              <a:t>                    Витаминов и веществ.</a:t>
            </a:r>
          </a:p>
          <a:p>
            <a:r>
              <a:rPr lang="ru-RU" dirty="0" smtClean="0"/>
              <a:t>Пейте молоко парное,                                                                Чтобы кариес исчез.</a:t>
            </a:r>
          </a:p>
          <a:p>
            <a:r>
              <a:rPr lang="ru-RU" dirty="0" smtClean="0"/>
              <a:t>Чтобы кости были крепки,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болела </a:t>
            </a:r>
            <a:r>
              <a:rPr lang="ru-RU" dirty="0" smtClean="0"/>
              <a:t>голова</a:t>
            </a:r>
          </a:p>
          <a:p>
            <a:r>
              <a:rPr lang="ru-RU" dirty="0" smtClean="0"/>
              <a:t>Настроенье чтобы было,                                             </a:t>
            </a:r>
            <a:endParaRPr lang="ru-RU" dirty="0" smtClean="0"/>
          </a:p>
          <a:p>
            <a:r>
              <a:rPr lang="ru-RU" dirty="0" smtClean="0"/>
              <a:t>Превесёлое </a:t>
            </a:r>
            <a:r>
              <a:rPr lang="ru-RU" dirty="0" smtClean="0"/>
              <a:t>всегда!!! </a:t>
            </a:r>
          </a:p>
          <a:p>
            <a:endParaRPr lang="ru-RU" dirty="0"/>
          </a:p>
        </p:txBody>
      </p:sp>
      <p:pic>
        <p:nvPicPr>
          <p:cNvPr id="36866" name="Picture 2" descr="C:\Documents and Settings\Admin\Рабочий стол\19.01.2017\07.04.2017\DSC047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 bwMode="auto">
          <a:xfrm>
            <a:off x="2071670" y="285728"/>
            <a:ext cx="4678951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000504"/>
            <a:ext cx="7643866" cy="2571768"/>
          </a:xfrm>
          <a:solidFill>
            <a:srgbClr val="C0000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ru-RU" sz="5400" smtClean="0"/>
              <a:t>СПАСИБО ЗА </a:t>
            </a:r>
            <a:r>
              <a:rPr lang="ru-RU" sz="5400" dirty="0" smtClean="0"/>
              <a:t>ВНИМАНИЕ!!!</a:t>
            </a:r>
            <a:endParaRPr lang="ru-RU" sz="5400" dirty="0"/>
          </a:p>
        </p:txBody>
      </p:sp>
      <p:pic>
        <p:nvPicPr>
          <p:cNvPr id="37890" name="Picture 2" descr="http://seyhananaokulu.com/files/resimler/yemekk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921" r="10921"/>
          <a:stretch>
            <a:fillRect/>
          </a:stretch>
        </p:blipFill>
        <p:spPr bwMode="auto">
          <a:xfrm>
            <a:off x="1714480" y="214291"/>
            <a:ext cx="539761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om-krolika.ru/images/stories/07062013/1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667" r="5667"/>
          <a:stretch>
            <a:fillRect/>
          </a:stretch>
        </p:blipFill>
        <p:spPr bwMode="auto">
          <a:xfrm>
            <a:off x="3214678" y="285728"/>
            <a:ext cx="2563812" cy="2131876"/>
          </a:xfrm>
          <a:prstGeom prst="round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500306"/>
            <a:ext cx="9001156" cy="4357694"/>
          </a:xfrm>
          <a:solidFill>
            <a:srgbClr val="FF0000">
              <a:alpha val="15000"/>
            </a:srgb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Обязательным продуктом детского питания является молоко. Оно по своему составу и свойствам занимает первое место. К сожалению не все ребята из нашей группы с удовольствием пьют молоко и едят блюда, приготовленные из молока. Многие  не понимают всей его пользы, поэтому мы хотим рассказать о полезных качествах молока, и его пользы для развития детского организма.</a:t>
            </a:r>
          </a:p>
          <a:p>
            <a:r>
              <a:rPr lang="ru-RU" sz="1800" dirty="0" smtClean="0"/>
              <a:t>Ни для кого не секрет, что молоко дают коровы , козы. Есть и другие животные, которые дают молоко. Например, Кобыла. Из её молока готовят очень полезный напиток – кумыс.</a:t>
            </a:r>
          </a:p>
          <a:p>
            <a:r>
              <a:rPr lang="ru-RU" sz="1800" dirty="0" smtClean="0"/>
              <a:t>Из книг  я узнал, что коровье  молоко всегда считалось одним из самых ценных продуктов, ведь корова пасётся на лугу. Ест траву, цветы. В них много разных витаминов и они передаются в коровье молоко.</a:t>
            </a:r>
          </a:p>
          <a:p>
            <a:endParaRPr lang="ru-RU" dirty="0" smtClean="0"/>
          </a:p>
        </p:txBody>
      </p:sp>
      <p:pic>
        <p:nvPicPr>
          <p:cNvPr id="1030" name="Picture 6" descr="http://cdn01.ru/files/users/images/67/da/67da4440daa9f4bc5c4c849d6a057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928958" cy="2143140"/>
          </a:xfrm>
          <a:prstGeom prst="roundRect">
            <a:avLst/>
          </a:prstGeom>
          <a:noFill/>
        </p:spPr>
      </p:pic>
      <p:pic>
        <p:nvPicPr>
          <p:cNvPr id="1032" name="Picture 8" descr="http://www.art-see.ru/6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85728"/>
            <a:ext cx="2714644" cy="2091566"/>
          </a:xfrm>
          <a:prstGeom prst="round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6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>
            <a:off x="1714481" y="285728"/>
            <a:ext cx="4071966" cy="2894382"/>
          </a:xfrm>
          <a:prstGeom prst="round2Same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42844" y="3357562"/>
            <a:ext cx="8429684" cy="240065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000" dirty="0" smtClean="0">
              <a:latin typeface="Arial" pitchFamily="34" charset="0"/>
            </a:endParaRPr>
          </a:p>
          <a:p>
            <a:r>
              <a:rPr lang="ru-RU" sz="1600" dirty="0" smtClean="0"/>
              <a:t>            Белое, а не вода,</a:t>
            </a:r>
          </a:p>
          <a:p>
            <a:r>
              <a:rPr lang="ru-RU" sz="1600" dirty="0" smtClean="0"/>
              <a:t>            Сладкое, да не мёд,</a:t>
            </a:r>
          </a:p>
          <a:p>
            <a:r>
              <a:rPr lang="ru-RU" sz="1600" dirty="0" smtClean="0"/>
              <a:t>	   От рогатого беру </a:t>
            </a:r>
          </a:p>
          <a:p>
            <a:r>
              <a:rPr lang="ru-RU" sz="1600" dirty="0" smtClean="0"/>
              <a:t>            И  Деточкам  даю     (молоко).</a:t>
            </a:r>
          </a:p>
          <a:p>
            <a:endParaRPr lang="ru-RU" sz="1600" dirty="0" smtClean="0"/>
          </a:p>
          <a:p>
            <a:r>
              <a:rPr lang="ru-RU" sz="1600" dirty="0" smtClean="0"/>
              <a:t>Мы решили  провести  опыты с молоком, чтобы изучить его свойства и попробовать получить в домашних условиях молочные продукты</a:t>
            </a:r>
            <a:r>
              <a:rPr lang="ru-RU" sz="1800" dirty="0" smtClean="0"/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286256"/>
            <a:ext cx="7333488" cy="2266944"/>
          </a:xfrm>
          <a:solidFill>
            <a:srgbClr val="FF0000">
              <a:alpha val="15000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Опыт№1:  Изучение свойств молока: </a:t>
            </a:r>
          </a:p>
          <a:p>
            <a:r>
              <a:rPr lang="ru-RU" sz="1800" dirty="0" smtClean="0"/>
              <a:t>       Состояние. Вкус.  Запах. Прозрачность. Попробовав парное молоко, пришли к выводу:          Молоко – Это непрозрачная, белая, вкусная жидкость, без запаха.</a:t>
            </a:r>
          </a:p>
          <a:p>
            <a:endParaRPr lang="ru-RU" dirty="0"/>
          </a:p>
        </p:txBody>
      </p:sp>
      <p:pic>
        <p:nvPicPr>
          <p:cNvPr id="30723" name="Picture 3" descr="F:\04.04.2017\DSC046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 bwMode="auto">
          <a:xfrm>
            <a:off x="1855380" y="214289"/>
            <a:ext cx="5216950" cy="3902955"/>
          </a:xfrm>
          <a:prstGeom prst="roundRect">
            <a:avLst/>
          </a:prstGeom>
          <a:noFill/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214950"/>
            <a:ext cx="8786842" cy="1643050"/>
          </a:xfrm>
          <a:solidFill>
            <a:srgbClr val="FF0000">
              <a:alpha val="15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  Опыт №2:                                                                                  </a:t>
            </a:r>
            <a:r>
              <a:rPr lang="ru-RU" sz="1600" dirty="0" smtClean="0"/>
              <a:t>Изготовление сметаны:  Мы поставили молоко в холодильник, настаиваться, после чего образовался верхний  густой слой – сметана, аккуратно снимаем ложкой.</a:t>
            </a:r>
          </a:p>
          <a:p>
            <a:r>
              <a:rPr lang="ru-RU" sz="1600" dirty="0" smtClean="0"/>
              <a:t>Вывод: </a:t>
            </a:r>
            <a:r>
              <a:rPr lang="ru-RU" sz="1600" dirty="0" smtClean="0"/>
              <a:t>С </a:t>
            </a:r>
            <a:r>
              <a:rPr lang="ru-RU" sz="1600" dirty="0" smtClean="0"/>
              <a:t>отстоявшегося молока можно снять густую сметану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" name="Рисунок 7" descr="DSC046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>
            <a:off x="785786" y="285728"/>
            <a:ext cx="3429025" cy="2298130"/>
          </a:xfrm>
          <a:prstGeom prst="roundRect">
            <a:avLst/>
          </a:prstGeom>
        </p:spPr>
      </p:pic>
      <p:pic>
        <p:nvPicPr>
          <p:cNvPr id="31746" name="Picture 2" descr="F:\05.04.2017\DSC04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3214710" cy="2286016"/>
          </a:xfrm>
          <a:prstGeom prst="roundRect">
            <a:avLst/>
          </a:prstGeom>
          <a:noFill/>
        </p:spPr>
      </p:pic>
      <p:pic>
        <p:nvPicPr>
          <p:cNvPr id="31747" name="Picture 3" descr="F:\05.04.2017\DSC04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643182"/>
            <a:ext cx="2928958" cy="2357454"/>
          </a:xfrm>
          <a:prstGeom prst="roundRect">
            <a:avLst/>
          </a:prstGeom>
          <a:noFill/>
        </p:spPr>
      </p:pic>
      <p:pic>
        <p:nvPicPr>
          <p:cNvPr id="31748" name="Picture 4" descr="F:\05.04.2017\DSC04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285992"/>
            <a:ext cx="3000396" cy="2428893"/>
          </a:xfrm>
          <a:prstGeom prst="round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6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>
            <a:off x="142844" y="142852"/>
            <a:ext cx="2571768" cy="2312827"/>
          </a:xfrm>
          <a:prstGeom prst="round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714620"/>
            <a:ext cx="7905016" cy="3838580"/>
          </a:xfrm>
          <a:solidFill>
            <a:srgbClr val="C00000">
              <a:alpha val="15000"/>
            </a:srgbClr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Опыт№3.	</a:t>
            </a:r>
          </a:p>
          <a:p>
            <a:r>
              <a:rPr lang="ru-RU" sz="1800" dirty="0" smtClean="0"/>
              <a:t>Изготовление простокваши: В банку с молоком кладём корочку чёрного хлеба, закрываем крышкой и ставим в тёплое место на ночь. Через сутки наблюдаем, пробуем получившийся напиток.</a:t>
            </a:r>
          </a:p>
          <a:p>
            <a:r>
              <a:rPr lang="ru-RU" sz="1800" dirty="0" smtClean="0"/>
              <a:t>Вывод: Молоко имеет свойство сквашиваться, из него получается совершенно другой напиток- простокваша.</a:t>
            </a:r>
          </a:p>
          <a:p>
            <a:endParaRPr lang="ru-RU" sz="1800" dirty="0"/>
          </a:p>
        </p:txBody>
      </p:sp>
      <p:pic>
        <p:nvPicPr>
          <p:cNvPr id="32776" name="Picture 8" descr="F:\07.04.2017\DSC04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881" y="214291"/>
            <a:ext cx="2952770" cy="2214578"/>
          </a:xfrm>
          <a:prstGeom prst="roundRect">
            <a:avLst/>
          </a:prstGeom>
          <a:noFill/>
        </p:spPr>
      </p:pic>
      <p:pic>
        <p:nvPicPr>
          <p:cNvPr id="32777" name="Picture 9" descr="F:\07.04.2017\DSC04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85727"/>
            <a:ext cx="2883416" cy="2162563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572008"/>
            <a:ext cx="8501122" cy="1981192"/>
          </a:xfrm>
          <a:solidFill>
            <a:srgbClr val="C00000">
              <a:alpha val="15000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Опыт№4.</a:t>
            </a:r>
          </a:p>
          <a:p>
            <a:r>
              <a:rPr lang="ru-RU" sz="1600" b="1" dirty="0" smtClean="0"/>
              <a:t>Изготовления творога и сыворотки</a:t>
            </a:r>
            <a:r>
              <a:rPr lang="ru-RU" dirty="0" smtClean="0"/>
              <a:t>: Сквашенное молоко выливаем в кастрюлю, ставим на плиту, доводим до кипения, откидываем на дуршлаг, пробуем, получилось два молочных продукта. Творог и сыворотка.</a:t>
            </a:r>
          </a:p>
          <a:p>
            <a:r>
              <a:rPr lang="ru-RU" dirty="0" smtClean="0"/>
              <a:t>Вывод: при нагревании из сквашенного молока получается творог и сыворотка.</a:t>
            </a:r>
          </a:p>
          <a:p>
            <a:endParaRPr lang="ru-RU" dirty="0"/>
          </a:p>
        </p:txBody>
      </p:sp>
      <p:pic>
        <p:nvPicPr>
          <p:cNvPr id="5" name="Picture 3" descr="F:\07.04.2017\DSC046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 bwMode="auto">
          <a:xfrm>
            <a:off x="428596" y="285728"/>
            <a:ext cx="2555741" cy="1912026"/>
          </a:xfrm>
          <a:prstGeom prst="roundRect">
            <a:avLst/>
          </a:prstGeom>
          <a:noFill/>
        </p:spPr>
      </p:pic>
      <p:pic>
        <p:nvPicPr>
          <p:cNvPr id="6" name="Picture 4" descr="F:\07.04.2017\DSC04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7"/>
            <a:ext cx="2428892" cy="2016849"/>
          </a:xfrm>
          <a:prstGeom prst="roundRect">
            <a:avLst/>
          </a:prstGeom>
          <a:noFill/>
        </p:spPr>
      </p:pic>
      <p:pic>
        <p:nvPicPr>
          <p:cNvPr id="7" name="Picture 6" descr="F:\07.04.2017\DSC04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2692883" cy="2173192"/>
          </a:xfrm>
          <a:prstGeom prst="roundRect">
            <a:avLst/>
          </a:prstGeom>
          <a:noFill/>
        </p:spPr>
      </p:pic>
      <p:pic>
        <p:nvPicPr>
          <p:cNvPr id="8" name="Picture 5" descr="F:\07.04.2017\DSC046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357430"/>
            <a:ext cx="2622535" cy="2178273"/>
          </a:xfrm>
          <a:prstGeom prst="roundRect">
            <a:avLst/>
          </a:prstGeom>
          <a:noFill/>
        </p:spPr>
      </p:pic>
      <p:pic>
        <p:nvPicPr>
          <p:cNvPr id="9" name="Picture 7" descr="F:\07.04.2017\DSC046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357430"/>
            <a:ext cx="2788166" cy="2091125"/>
          </a:xfrm>
          <a:prstGeom prst="roundRect">
            <a:avLst/>
          </a:prstGeom>
          <a:noFill/>
        </p:spPr>
      </p:pic>
      <p:pic>
        <p:nvPicPr>
          <p:cNvPr id="33794" name="Picture 2" descr="F:\07.04.2017\DSC046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143636" y="2500306"/>
            <a:ext cx="2571768" cy="1928826"/>
          </a:xfrm>
          <a:prstGeom prst="round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857760"/>
            <a:ext cx="8429684" cy="1857388"/>
          </a:xfrm>
          <a:solidFill>
            <a:srgbClr val="C00000">
              <a:alpha val="15000"/>
            </a:srgbClr>
          </a:solidFill>
        </p:spPr>
        <p:txBody>
          <a:bodyPr>
            <a:normAutofit/>
          </a:bodyPr>
          <a:lstStyle/>
          <a:p>
            <a:r>
              <a:rPr lang="ru-RU" dirty="0" smtClean="0"/>
              <a:t>Опыт№5.</a:t>
            </a:r>
          </a:p>
          <a:p>
            <a:r>
              <a:rPr lang="ru-RU" sz="1600" dirty="0" smtClean="0"/>
              <a:t>А  из сметаны можно сбить вкусное масло:  Для этого мы наливаем густую сметану в стеклянную банку, начинаем интенсивно трясти её.  Через некоторое время получилась масса желтоватого цвета.</a:t>
            </a:r>
          </a:p>
          <a:p>
            <a:r>
              <a:rPr lang="ru-RU" sz="1600" dirty="0" smtClean="0"/>
              <a:t>Вывод: </a:t>
            </a:r>
            <a:r>
              <a:rPr lang="ru-RU" sz="1600" dirty="0" smtClean="0"/>
              <a:t>При </a:t>
            </a:r>
            <a:r>
              <a:rPr lang="ru-RU" sz="1600" dirty="0" smtClean="0"/>
              <a:t>интенсивном сбивании из сметаны получается </a:t>
            </a:r>
            <a:r>
              <a:rPr lang="ru-RU" sz="1600" dirty="0" smtClean="0"/>
              <a:t>масло и патока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4821" name="Picture 5" descr="F:\07.04.2017\DSC046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465" r="21656" b="6044"/>
          <a:stretch>
            <a:fillRect/>
          </a:stretch>
        </p:blipFill>
        <p:spPr bwMode="auto">
          <a:xfrm>
            <a:off x="428596" y="357166"/>
            <a:ext cx="2348247" cy="2286015"/>
          </a:xfrm>
          <a:prstGeom prst="roundRect">
            <a:avLst/>
          </a:prstGeom>
          <a:noFill/>
        </p:spPr>
      </p:pic>
      <p:pic>
        <p:nvPicPr>
          <p:cNvPr id="34822" name="Picture 6" descr="F:\07.04.2017\DSC04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488" y="214290"/>
            <a:ext cx="1893107" cy="2524143"/>
          </a:xfrm>
          <a:prstGeom prst="roundRect">
            <a:avLst/>
          </a:prstGeom>
          <a:noFill/>
        </p:spPr>
      </p:pic>
      <p:pic>
        <p:nvPicPr>
          <p:cNvPr id="34823" name="Picture 7" descr="F:\07.04.2017\DSC04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2788166" cy="2469692"/>
          </a:xfrm>
          <a:prstGeom prst="roundRect">
            <a:avLst/>
          </a:prstGeom>
          <a:noFill/>
        </p:spPr>
      </p:pic>
      <p:pic>
        <p:nvPicPr>
          <p:cNvPr id="34824" name="Picture 8" descr="F:\07.04.2017\DSC04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6396" y="2786059"/>
            <a:ext cx="2549786" cy="2071700"/>
          </a:xfrm>
          <a:prstGeom prst="roundRect">
            <a:avLst/>
          </a:prstGeom>
          <a:noFill/>
        </p:spPr>
      </p:pic>
      <p:pic>
        <p:nvPicPr>
          <p:cNvPr id="34825" name="Picture 9" descr="F:\07.04.2017\DSC046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857496"/>
            <a:ext cx="2667019" cy="2000264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2928934"/>
            <a:ext cx="7715304" cy="3624266"/>
          </a:xfrm>
          <a:solidFill>
            <a:srgbClr val="C00000">
              <a:alpha val="15000"/>
            </a:srgbClr>
          </a:solidFill>
        </p:spPr>
        <p:txBody>
          <a:bodyPr>
            <a:normAutofit/>
          </a:bodyPr>
          <a:lstStyle/>
          <a:p>
            <a:r>
              <a:rPr lang="ru-RU" dirty="0" smtClean="0"/>
              <a:t>.          </a:t>
            </a:r>
            <a:r>
              <a:rPr lang="ru-RU" sz="1600" dirty="0" smtClean="0"/>
              <a:t>Корова рогатая, да молоком богатая.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600" dirty="0" smtClean="0"/>
              <a:t>Я узнал, что в состав молока входят Витамины, - Минералы -  Белки – Молочные кислоты – Сахар – Минеральные соли.  Не секрет что молоко очень полезный напиток, оно содержит кальций и потому полезно для зубов. Костей и волос. А ещё,  в давние времена молоко считалось успокоительным средством. Его предлагали пить по утрам для того, чтобы не хотелось спать, так же молоко помогает при простуде, головных болях,  оно полезно для желудка и хорошо утоляет жажду.</a:t>
            </a:r>
          </a:p>
          <a:p>
            <a:endParaRPr lang="ru-RU" dirty="0"/>
          </a:p>
        </p:txBody>
      </p:sp>
      <p:pic>
        <p:nvPicPr>
          <p:cNvPr id="35844" name="Picture 4" descr="http://cs5-2.4pda.to/1644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52"/>
            <a:ext cx="3543790" cy="2714644"/>
          </a:xfrm>
          <a:prstGeom prst="roundRect">
            <a:avLst/>
          </a:prstGeom>
          <a:noFill/>
        </p:spPr>
      </p:pic>
      <p:pic>
        <p:nvPicPr>
          <p:cNvPr id="35846" name="Picture 6" descr="http://n1s1.hsmedia.ru/ed/fb/b9/edfbb91b8d139f574d6d9f06b1b57aeb/600x596_0_896c411abec6d7ae0d83e45100b18c6f@800x794_0x59f91261_641021661138141804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3000396" cy="2588523"/>
          </a:xfrm>
          <a:prstGeom prst="round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2">
      <a:majorFont>
        <a:latin typeface="Vivaldi"/>
        <a:ea typeface=""/>
        <a:cs typeface=""/>
      </a:majorFont>
      <a:minorFont>
        <a:latin typeface="Vivaldi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235</TotalTime>
  <Words>459</Words>
  <Application>Microsoft Office PowerPoint</Application>
  <PresentationFormat>Экран (4:3)</PresentationFormat>
  <Paragraphs>45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Проект   научно – исследовательской работы.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2017-04-11T13:09:21Z</dcterms:created>
  <dcterms:modified xsi:type="dcterms:W3CDTF">2017-04-15T14:44:35Z</dcterms:modified>
</cp:coreProperties>
</file>