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7" r:id="rId4"/>
    <p:sldId id="269" r:id="rId5"/>
    <p:sldId id="270" r:id="rId6"/>
    <p:sldId id="260" r:id="rId7"/>
    <p:sldId id="271" r:id="rId8"/>
    <p:sldId id="273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0124-3B28-4B3F-A425-B324BD26BE98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E027-EEE8-4746-8A0E-C634F985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0124-3B28-4B3F-A425-B324BD26BE98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E027-EEE8-4746-8A0E-C634F985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0124-3B28-4B3F-A425-B324BD26BE98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E027-EEE8-4746-8A0E-C634F985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0124-3B28-4B3F-A425-B324BD26BE98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E027-EEE8-4746-8A0E-C634F985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0124-3B28-4B3F-A425-B324BD26BE98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E027-EEE8-4746-8A0E-C634F985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0124-3B28-4B3F-A425-B324BD26BE98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E027-EEE8-4746-8A0E-C634F985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0124-3B28-4B3F-A425-B324BD26BE98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E027-EEE8-4746-8A0E-C634F985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0124-3B28-4B3F-A425-B324BD26BE98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E027-EEE8-4746-8A0E-C634F985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0124-3B28-4B3F-A425-B324BD26BE98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E027-EEE8-4746-8A0E-C634F985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0124-3B28-4B3F-A425-B324BD26BE98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E027-EEE8-4746-8A0E-C634F985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0124-3B28-4B3F-A425-B324BD26BE98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E027-EEE8-4746-8A0E-C634F985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D0124-3B28-4B3F-A425-B324BD26BE98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7E027-EEE8-4746-8A0E-C634F985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1.1zoom.ru/big3/705/364849-sve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653" y="0"/>
            <a:ext cx="9242653" cy="6858000"/>
          </a:xfrm>
          <a:prstGeom prst="rect">
            <a:avLst/>
          </a:prstGeom>
          <a:noFill/>
        </p:spPr>
      </p:pic>
      <p:pic>
        <p:nvPicPr>
          <p:cNvPr id="1027" name="Picture 3" descr="C:\Users\Тома\Pictures\0_916e1_8f559ee5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70991"/>
            <a:ext cx="4314056" cy="3187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g-fotki.yandex.ru/get/4708/86441892.998/0_11b650_f6bb836e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5608" name="Picture 8" descr="https://www.stihi.ru/pics/2015/11/26/5068.jpg"/>
          <p:cNvPicPr>
            <a:picLocks noChangeAspect="1" noChangeArrowheads="1"/>
          </p:cNvPicPr>
          <p:nvPr/>
        </p:nvPicPr>
        <p:blipFill>
          <a:blip r:embed="rId3" cstate="print"/>
          <a:srcRect l="17220" t="3532" r="40392"/>
          <a:stretch>
            <a:fillRect/>
          </a:stretch>
        </p:blipFill>
        <p:spPr bwMode="auto">
          <a:xfrm>
            <a:off x="899592" y="3645024"/>
            <a:ext cx="1144849" cy="1954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originals/d4/28/ae/d428ae58d7789696e8fbcaca8baf70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387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asi.org.ru/wp-content/uploads/2013/12/Clipboard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67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ru-sled.ru/wp-content/uploads/2016/12/%D0%BF%D0%BE%D0%BB%D1%8F%D1%80%D0%BD%D1%8B%D0%B9-%D0%B4%D0%B5%D0%BD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8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1a.lt/images/products/common/001458/106554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8" cy="3000372"/>
          </a:xfrm>
          <a:prstGeom prst="rect">
            <a:avLst/>
          </a:prstGeom>
          <a:noFill/>
        </p:spPr>
      </p:pic>
      <p:pic>
        <p:nvPicPr>
          <p:cNvPr id="4102" name="Picture 6" descr="https://ya-webdesign.com/images/seal-animal-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357554" y="2557312"/>
            <a:ext cx="5618794" cy="4086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20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хаус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хаус\sever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7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utogear.ru/misc/i/gallery/12637/574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018" cy="6858000"/>
          </a:xfrm>
          <a:prstGeom prst="rect">
            <a:avLst/>
          </a:prstGeom>
          <a:noFill/>
        </p:spPr>
      </p:pic>
      <p:pic>
        <p:nvPicPr>
          <p:cNvPr id="3" name="Picture 3" descr="C:\Users\Тома\Pictures\0_916e1_8f559ee5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861048"/>
            <a:ext cx="4314056" cy="3187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Тома</dc:creator>
  <cp:lastModifiedBy>Пользователь</cp:lastModifiedBy>
  <cp:revision>15</cp:revision>
  <dcterms:created xsi:type="dcterms:W3CDTF">2019-02-03T07:18:57Z</dcterms:created>
  <dcterms:modified xsi:type="dcterms:W3CDTF">2019-02-04T02:25:10Z</dcterms:modified>
</cp:coreProperties>
</file>