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6" r:id="rId3"/>
    <p:sldId id="259" r:id="rId4"/>
    <p:sldId id="257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D023B-6EF4-493F-BCF7-DE58183FA2C1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98383-D560-4122-A18E-F93435BF05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7137224-C2C4-4560-ABEB-A98B2CE70400}" type="slidenum">
              <a:rPr lang="ru-RU"/>
              <a:pPr/>
              <a:t>3</a:t>
            </a:fld>
            <a:endParaRPr lang="ru-RU"/>
          </a:p>
        </p:txBody>
      </p:sp>
      <p:sp>
        <p:nvSpPr>
          <p:cNvPr id="6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1"/>
            <a:ext cx="5486976" cy="403775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D4875-8769-40D4-9C9D-D34069ED6F8A}" type="datetimeFigureOut">
              <a:rPr lang="ru-RU" smtClean="0"/>
              <a:pPr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10B69-DC65-49E2-8D7F-A0678D1ACC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Новая папка (3)\images (1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784" cy="6858000"/>
          </a:xfrm>
          <a:prstGeom prst="rect">
            <a:avLst/>
          </a:prstGeom>
          <a:noFill/>
        </p:spPr>
      </p:pic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357158" y="723900"/>
            <a:ext cx="8501122" cy="413386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281"/>
              </a:avLst>
            </a:prstTxWarp>
          </a:bodyPr>
          <a:lstStyle/>
          <a:p>
            <a:pPr algn="ctr" rtl="0"/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и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а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к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т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и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ч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е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с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к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а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я  </a:t>
            </a:r>
            <a:endParaRPr lang="en-US" sz="3600" kern="10" spc="-360" dirty="0" smtClean="0">
              <a:ln w="12700">
                <a:solidFill>
                  <a:srgbClr val="0F243E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  <a:p>
            <a:pPr algn="ctr" rtl="0"/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 и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г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р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а</a:t>
            </a:r>
          </a:p>
          <a:p>
            <a:pPr algn="ctr" rtl="0"/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" Ч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err="1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ь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и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 с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л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е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err="1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err="1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ы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? "</a:t>
            </a:r>
            <a:endParaRPr lang="ru-RU" sz="3600" kern="10" spc="-360" dirty="0">
              <a:ln w="12700">
                <a:solidFill>
                  <a:srgbClr val="0F243E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3074" name="Picture 2" descr="G:\Новая папка (3)\следы зайчик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642918"/>
            <a:ext cx="3162300" cy="1447800"/>
          </a:xfrm>
          <a:prstGeom prst="rect">
            <a:avLst/>
          </a:prstGeom>
          <a:noFill/>
        </p:spPr>
      </p:pic>
      <p:pic>
        <p:nvPicPr>
          <p:cNvPr id="3075" name="Picture 3" descr="G:\Новая папка (3)\следы зайц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2357430"/>
            <a:ext cx="5334004" cy="4000503"/>
          </a:xfrm>
          <a:prstGeom prst="rect">
            <a:avLst/>
          </a:prstGeom>
          <a:noFill/>
        </p:spPr>
      </p:pic>
      <p:pic>
        <p:nvPicPr>
          <p:cNvPr id="3077" name="Picture 5" descr="http://zooclub.ru/attach/fotogal/oboi/rodent/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548680"/>
            <a:ext cx="3289568" cy="2467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2051" name="Picture 3" descr="G:\Новая папка (3)\cлед волк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428604"/>
            <a:ext cx="3000396" cy="1925254"/>
          </a:xfrm>
          <a:prstGeom prst="rect">
            <a:avLst/>
          </a:prstGeom>
          <a:noFill/>
        </p:spPr>
      </p:pic>
      <p:pic>
        <p:nvPicPr>
          <p:cNvPr id="2052" name="Picture 4" descr="G:\Новая папка (3)\images (14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548679"/>
            <a:ext cx="3506130" cy="2626213"/>
          </a:xfrm>
          <a:prstGeom prst="rect">
            <a:avLst/>
          </a:prstGeom>
          <a:noFill/>
        </p:spPr>
      </p:pic>
      <p:pic>
        <p:nvPicPr>
          <p:cNvPr id="2053" name="Picture 5" descr="G:\Новая папка (3)\следы волка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57356" y="2714620"/>
            <a:ext cx="5095868" cy="3821901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3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4" y="0"/>
            <a:ext cx="9135666" cy="6858000"/>
          </a:xfrm>
          <a:prstGeom prst="rect">
            <a:avLst/>
          </a:prstGeom>
          <a:noFill/>
        </p:spPr>
      </p:pic>
      <p:sp>
        <p:nvSpPr>
          <p:cNvPr id="16386" name="AutoShape 2" descr="data:image/jpeg;base64,/9j/4AAQSkZJRgABAQAAAQABAAD/2wCEAAkGBhQSERUUExMWFRUVFxgYFxgYFxgfGhoXHxgYHRwbGBgYHyYeFx0jHRweHy8gIycpLCwsFx4xNTAqNyYrLSoBCQoKDgwOGg8PGiwkHCQpLCkpLCwsLCwsLCwsLCwpKSwsLCwpLCwpLCwsLCwsLCwsKSwsLCwsLCwsKSwsLCwsKf/AABEIAMIBAwMBIgACEQEDEQH/xAAcAAACAgMBAQAAAAAAAAAAAAAEBQMGAAECBwj/xABCEAACAQIEBAQDBgQDBwQDAAABAhEDIQAEEjEFIkFRBhNhcTKBkQcUI0JSoWKxwfBygtEVJDNTouHxFkOS0pOywv/EABgBAQEBAQEAAAAAAAAAAAAAAAEAAgME/8QAHxEBAQEAAwACAwEAAAAAAAAAAAERAiExEkEDMlFh/9oADAMBAAIRAxEAPwDzMZhXqjUtR3YAMghNLgiAkTy6eWDsL+18p16y5UinlKlPlNzUGsMLTB5qh9CbiwnFDbh9ShmwuvmXSQy6SYtBAJAJEbT03OPTDnh5EEtUJVZYoq/F0OohQfYkiRvj0cXJRnoK1Uhn8knStVX8tZJLEyqOomRI9x3GAqqDKVQBWSqmpWZVJhwCCoMgzPftab4L8YhalRIamKiIQeYSyASstADMBIt0Iws4V4XqV6FWspULSBMGZaBJiAYgd+/zGL6YttZTnKzZjKhJ1XpMgJchFuSN5IAibET1OLTwnidZjerQcBgjINetTqjmm6n0I6Y8+4Xx+mooahUVlHM1NkBZQSApE/Dcb3N7jcWfh9dmrJPlEavjImqwRrK9VX8s2PcfCLAHGpQttfiKrXVZAPltuYXUSIBPeVj5nFbqZ012qkaUhZRg0OYEm2s6UAjnG2o3AnAHjDNI2YqK7sG0MtMyAswDBYAg3A+IgXvvZJT4/UpUaWhy7aWdYbUA2r4Yvc6TMETO2+C1LhwLioAy1FHpjUgLRTBZtIiC61CW5+oi3pi9UahKgwQexEH5iTHtvjxng3HmFRClLQBqszfCwUSARzaduRx8JInFireMqtSkENLzdQdJgKjNBsVkkiOvrthlQDxxxOtRJCVsudYYOKQh/XVYHv1P5p6YE4tSNbI5euNWpSaVYKxbmBlCQT+Zl77kWM4IyOaoKq1K1CnUrFgoorToi0E+YOXmuINwAZEHCatxTMLmGektTWpL+X8SqskqYAK8m4mYNhEA4yjjxL4crOVr1CKRrc5oNJqAqigwQpGqASqMQYMWJIAnAfEr5RmpAU3R1Vg9KlJgwQDdSsCZmTaPXCv/AGxmuINToM4LSvljy7z/AIlBMRck9r9cWI8Mr5SmtOu+pAD5cKpEFujATPocU7qZnfElVwiNqWW1oSCG1TqjlmxJMj0HYQVmfFlVtfPZVsReyzPvsOvfCOrmFDmSQSRBLEKsMCZE8wmOm8bYir1yWsRzAAMv6ubYiSrHcf8Ac40NH8GrQeR22UjppMkxcnr69J64Y8b43WdtSsASWABMLDXIJNlE9TAtuIwiyFPRpMDVBLEQRD6SpNwLDc7iSD3wzzzHywUSWgxN9JvDi35bETaY3kRTwoclxV/LYoxA0kTqbuCY7Cb9fiwFSzTefcMHCr/DBW55Nm3ibmFNpwVxDIlEdAxbSJaBAEGd2sQJF/WAe6yrAqPpfWukNrOnVotOrSbNJE2mZ9SRGuerMCsMYk9bEgiB2BtY+/fBVeswF53EnvcYT5bOhqvMzKxBVWYFVs8gqR6ct4ExJIthxxJTFMqN6m43DAACxsBqYWMdYNhjWpJmMy0Ekk6QY+g/7fTAHDMy60mJ1AQCQQRIIDAx1BkGeu+2CApZVUHmJF4Bkz2IuPkcK3y7LSYEEB0gkncjfboelvnbDb2h1PNFlW/RWYkiI636bH6Y3VrkJvtp/lb9sJEqFmp2IKwSIvpE9BuCY2vfD2vltKk7E7i8iLG5Iv1ueo3xSoHkq/xbmDOx+f8Ac/TE+ZzUCZ/KfpYf1/bAvCAzBwsNqHKFIJBjqAfcf5cZmqLFlpnlOndgRAgTtc2WYF+nW9vQc8Hcwjk8zuZmLggdd9lnpM22OOzxE+bT6QDFpncY03DjSoLIso3WAxczBbVzxJPLYCNuuFfDHIXVFlVm3v8AEO5sLz6icEqWnKceVSUJMm5Ebix7bT/XEKZuQT2vHUjeMKqLg16lRpCgQLC4BXveJInf3wRlDTamrAxdrH1Y+37Y1qKM9mV8xpeDP6jjMDPkqjEshGkkxLAHeNiScZjnqZRy9N65UVC66eVyu1o5tioHYYNyXDq1SVRS6IY5mDUCbSwqSona0H16jCbP0VGgIDIXnBFw+phBtvt9cM+G8UcUWTy3hRAOohFDHn1ehuRF7tfBGkHEMgqkrqQSdqcsCwnk1MR8Jjcfm9MA0M69OGptoLAjlN4nr2nbvGGVHiOVqFVqUvKUTLIajHUTciX5fc6jbEniKrlSlIZVDyqupjMz2INmNjtYYEn4l5lKrRXNUE0GmmjSBdDYFWIuw2g2n3kvuGPlWDeS9MPqslamqww2hqekgbgEzHWMIfEHit80qrVVagpmzAMrSQVvc7wG+Q7RjXBc6mpR5VQPJbUFVrQdywDMukyZmYHpjW9gXnOLIoVopsRUUlHdyygNIRrgP+YEaBvMmcF8ZrjN5WlWcOCgFR9CMAsvoJLBCF1KquDtIPcYBqeIHo1Xk60jkDU6fMSVkELZBE3AOyj2OzHiOvTqDXS0F9KlgbAhYMwSAQWtsY9DgTKteWpKMzWpoUULUIFQgQ+lHKCCDpYAi5AHLvEX3sUWIenrYEQKWr8R45WgDlkmYtBJgG2O/ENIEKVo2hyUeRoqLpD6TTYAAjm0+j6dxjXAMqtZbvoAAWozg+aCSZNNiSAL6Z6D3Ms0AfEfG6gruEaKHLCxAui6lFgSQSbdxgjgmdzD5/yxTctVcK9MnlWiwJIiJXSGJBkR2OJqtIvm6VDLUDqSostU5yYYyGYmyCCYET1Bw8z6Uchniwqs1Rkqa206gHbS4VQSLBZsb84vcQFWc9wkZDNACoVWrT/DqqAyaHUo5M7gHqLifbBFPh2adFqmslWio0h1LHtHmBRqHS5HS/fEWR48+ZppkKiUoDrpdzGgCJgC9x+mCbdN7R4f8M5JhX+75iqAANaFwJBjSTblGowQysR37yV6hTbS7BiVbUtUaSStM6QpJMAkHmAHUAzvhLm2ek8TrhxFzH6hEQYgidjcjF3zOXNKv93XRUoVSwqKbVAVjzAWurG0WNrWAAxU8zwtkrgBQwpjWSYIKSvMzKTMzsbwI9kJsvpdlAC6m8tQBphYhTrU2E6SxM7ttvFirUqkimdILuUOo6SAHBAUGA+4ggW7iLpuHZUVqmtZZUNMjUYJliRp/wAwNrm7fN1xFilU1Cgimg0iDqJYkA36FhBYmYEbnEXXEtQDKvKUSpdNUiVBGkESQImImKlthFYzK6ar00pPpZAEIIJ0NULUypIG6wsH8y26YteYzms06jAkBIYEAEeWQxWDZh5jpHWIHfFRrZ1hSpF3byTTYUoiS6EMFmJAVrgdInqcRTeHsoQX5QxLKhDLJCE2bmNiSB3MT6YecdrUmUBjrMKygRDNBAmEDAkc0E/qIuMKvClCqyH8M6dR0soFjpSSAREmV5rxrmN8WPxApWmqWBDaVZFtf4AD6hmBO02M8uHATcOcFwhaAvM1pAhhvMH4om/U9pxFSyinzx+lCrdoJkaSTczaLGR/FZnS4cKWY0sb6Fk9HYSWg7SwsAQTzYn4dSAFXSzsCea5MbgS3rEgt369X1KtWrPTLaTzAsrkfCqNACwpkQQbDcAC+2DuK5jy00CFJUTcjppupFjA3JMzcdcNuL5RKY1DShY7m40ioZ+LrcwPVQMJfE1As6m5byx5i9F0W6TIKwf/ADiRh4WypBaZUncrbnY9lJAsbGB0sIx1xvKamLFVGlL7ECANpvqAmzA2IgQQSbwjKhcuiqgINMsoOqGYgjdfiknoRuo9cD8SB001udZ1OWWmAsLzC90MWkieYXvJE5zi/wC72BdNIAbUCABEoTA0P6ruCJ2EV7/ZBBItp0Lpi/MYBAHUggb9bbxi1yHpHTTKq8kAJMTJEwDHRSAQQWiMC5amRT1dGNgvNcx325unQRe04QScTRaaTqDaTenUB5jZCEqbysAwNr+xB4dsRvKkA6TytpcoNRuTbbr9MNPENIOwRSxPmBGWLKPhXTspFzJMG82xEuUVMw6C5DDSI/KdV7EQRqVht8JwJlHhdbSNDkKQCATUm9zMMBvPTGYf/f2TlUkAfwBv+qOb3xmEqXW44612r00HllihtZ+vN6kf3vhpl67qgqHKLWpXKvOuJMkbFVYmDzAMdJucR0lp1ssyJpXUWaCygrp/ObyeWZ9O3XOGcO0U6iDMUFIsz63MAkfCAAqz3kmcHaQUHqZup5cpRSo5AEDUAL3AEsAPbfffA3GeBplHQrWSsJViIIIFiJEkEEYlyfhR69YU6NZajC71AGhFtEtsfSLkg9sCcT4M9HMeXVqAuY5uZgZJF5E9P5e+M9k88b5JTm4yjaV0oWUMFUObqQCRvIMAbza+A2XM0gDmKVN1YE66lyp6S6yyN0Asdu2M4j4BroiVEIrI+xBAbbaGN7bEE41QztanI81acIZpVBUEwFEQwvMSOg5sIc5DIHzKeYRUZAyqFqO5GuYQA6QWvB2IFgTi0ZwZnzdVV6Cv8RU/n+MBNWoBSQxW+2/tSqviCvUppRVVUCoHQU1gh+kAbDVLQBuxwT96qpm0qulVvLqKWDEk8pBC6pIB5Zg3/oRHnDuMZmkq0q1JWVlF6kAKIHlwwIgSobX+/ZbxTMVTc0gKbVJU655QQdJVbP8AFuVklvpb8lXp5im1OorikCxoO6hlQNyjzDcwDqB6aVBmcUnLZf7u81g6Cm5n8SVZgp0AaQSbwNe0YQbZbib0apzPlwzApRU6gdRAOrTfW0ll+cThDxLPnN5tqr6V1sYBYSi6jEgDU2kfWB0xB4g4iKuYLzqS2kAwAImAY6Em5E7SOmGfhLwmc0tSozeXRSR5rXAYQdMWkkEekTg3aU/ialSNWh9zXzfLoUVZhfUygXgfCYgenpgbh+Vq09SFXok6VaSQSIUGLcwNiZtzYsHhrKV8slY0mR0SmaquFlX5gNIYEQbN8U9IMHVhqWUrTaouoshM6GBHwEiWEQCpA+ncYZEGz3Dy+YoamXmaozMT+XQoN5ljJBkkepAwVncghp1jS0FSgWVAW4UfCLgqDN2MjpaMbYo1QGpzMkaECsdVSCukKSIMnra8mYx3mgyVRYBHBlER4V5YyTdKhQckiIO+2NYkHDeD6QgMCGVyS5WegLAghgSfmJFjibjGVU1qBAbSVcwAu63FkJNzJgi0b3uwyiA1A2pVsb3iCnUkxe8dbsY6iClmVV9ClHSJVqZcgAiCpmw5ttFiDsMRKc7TqnPDVBRm1A8tgVg6SLqeaYtMdcD8d4bOUpU0UVCz6VsvKWbUxB97C3U4f1aZLKxXlAaGCiJsBqkxE+3WJAEa4dmVCeYBGiBEIQBIEwxAkfDvP74sBZwyiyV81R5lH4YWBKwVFzcCTpFiJ2tYw3zzOGopKsqCWCAqdQAuSxAOoi4kbC4IBxzSpwGIku9yqEljFtwCApEkgn6RjfEHRAIemXJBRdWrUGG9jysJ2O57TOIuc/ScaWAhlQAFwQTLS0SSI5YkG+qLTOBOGVNFgRzE/mE7AHQACSOhJ+tsTcSqHSwLUyWUBlD/AAyIEW6Cd/1HvgVc+hqeWgUEg6RIJJJg6jDadp0iGEiNWEJc9kNeqnzSGWbLBOsMRIgkdIPoexxFVyIZnBgEKQp33MfsReTb5Y7UPJBCzIlWYkAgRJMXn5Cwkb43Upxqvc6iR3Ok35WERAiZ6wtsSSPnPu1BW5Qo00wXmdiCAoBLAWkb2mDAJEVdNUIzJ5d9Crp3Pd1hSOixYQbCCMMxr0DnUsQreUxjQqo77QTLSTqNpBmRgOkxBBZFTQSOTTpKMSR8LgatxaFMkDB9oFn9dOmCj6YZtRLEEgm6oSBzElrX2EbYHySFi1SylgTEWW2xG0XWD2+mJ87xM09SFECLT1wxvqIWDFyBcTItyGQQDgPh+bamtWkx3AKaSbqjSYY2kTMbwI7HCDDPqGRZJmB6mRA9+vvhS1Mq1VwT+JpIYgGehCW+KJv6D5lZmvC6bQDO/qLDcesjv2IwvzVR4XmIprDGWgE7QIALWEjceh3xExpUWYAnSP8AMn7b27ekY3iLIhmQGAu8B2XUACQJ7W6dBAxmIKC9Es5CoZEyFkxAubbDr6YY5Hg4qFUFamjPIIBZrLzHVAjpIuRbHf8AsypTrQupiRrQBiNQIMnVIHKTJ9L4X5xtDiGVmWJIgiQZ3/N7/wA8csz1pZOEinl64WlmnZjYHT+GSSQytfe2/tGFeRylXPZgqSx+KWO4Eswn1Ld/XthdSzrmr5u5Vg7aQBsRflED3x6hwY0sgaVOoQatdwWIAjWwM3FgB8I7kk941O0DyviimuUo0KpRiyutQFisXKU9LleRhG/TQ0ziPh+Xy6qi5qulemZIDt8MQZDAaiLwRKg6dumFf2gcFFLOCrSIC1SSxaNKuLkGbEMsNHWThfwalQqVHp1yDK/hsJA8yJMe0j0xaF84Fn8gw81aVFBRICadOqTttBLEzAM7TN8d+Fsqj8Uq1aTHyRSVwLy7NsDO8GTebgY864fwNquZGUUKanmXqq3KUAkmI2AExvIxcfFPiCmyVUBq03VCtgQHHSmdQvuetpkbXd61GniKjTfXWy+ZWjJC1AAGpvvpYqDYASrEWPYnHl/GshUViHIa5+BiyEC2oEmAJt0iBbF0yZbOZRaSimay/wDDfWVcgga01aSDqDaekGJiDinU8rVOZWlBVg4BR5gMDB1KQO3pa2M2IHRyBKty35VUGZ1Ert2nubXx6Dk822W4bSoUoNQVWesGUaLsOVmJggjSuxuMV7xTws0wq0gSrHmcyXapJ5e8WkBR3w3rZuj9yp03c02ZgVLyZh+Y1OhWQRpN7C22GROuA8MzEVWoqKVITqpuwbVZlZZi6iesAajexxY/D3FEp0FpZt1OinpZXgmfMgVC427RPcztKfMeMgQfuobTYNIW9yFi95LGw3BJkGcIs1m6gPmuxFSnKvAUhqTNBaxm1hpupsLXwpY8nXp1ahemWqDyzC02/EDmZ1N0AAnXYEH1IxDxThppPq+8vDAVDL/h+aZmCT8JbVttN5E4N8O06QpuaBhamhW0AatOpQSewM6Rfu0ACyrxDRZ6YabkVNQMXVXYwF2bSyido1TPZRovEvMpgrRRiOc62bQCPyQeXzD8IA1b9LnBXFnQ0YQokNqKKHBQsrFhcSokEaYiSIgg4H4DllqZXL6CFVNLNpJ0qTIPM0Bqkyb8qgHaLCcZznLVHmzURfLdX+FyTysokMrCzdoUiAVEya4ZxdwqBmLAjy1K3OokOItOnS6gb/D12wy86zRPxExa5Jg9CVJBN/X81sJqOYps6qGVmCUWaASCq2IH8SRa/NJHqN5vMklg2oKsqxAjmvpMkzyzIjb1jCjDK1lU81NyuvrYEfDFhckE8q3MtJgc02ZqKXVaLgMzeXXRSNbKstqYGAkjdrxa52wLkc4VQKIZXotqYtszkQo0jSzlV1HY6YJiwwwzWqpVZTTQVKABVNUal0iEMxqmbRtN77CZxzNBKI1IEEKxVVDL5nLy6wwKFlMaSIJPXcA8HzQDHzGG6sQqoAC35AhlgwK6iPS+Cc/nqi+ZNF1DhIJQH4jYsytpMERMEgqNtJwryGZKDnqEVa1Uz5bosQYFyDOntuSegwozztYB6pUTBgyVgMCAAXMACbD6kbTBlU1VwrjSeWAIAFiSGsxNo/NHYibcZ6mpVkphYZHUCdSjmZQVK8wUnXa8FjsL4H8NZZambd1BphFAAhZUk6Sf03CGxnmJkTiRrxejTr1iq0mqVkp2b4VAffnFiAFMKbQbAmQAUQoxDOoCxBQ2sh06QvqZv1UCBsR+M8Truzq9NsuFAWnX+AsGZfjJ0/4isyL27cNm2C00ZWDuApDFlGoESee/MqkrE79b4zE3xWoqmsxpaqdRqdOopaQjRZheVbSQQR673wFlXbStFkPmKoba5gAPOxJFhY6gEtsBg3L5Z18u+oNRRwYUxUsdLGRpdS/xTcRsb4EI/DFOtarTAckHmABNtyGBXcTJ1DfCCurVnUSSVWBLRMTy6u5sRPYCO2DmyWtdY0zRAMMYEneF225YMfvifM04ovMK7KJaJLRMNpDQqkDci5Ji2N5WoBRC7KxtDPqgMRO2m8sSDvPoMKF0qx0jU3NF+dxfrbpjeOaPBiyhlXlNx+KRvvbzO+MwpSW4hWdvKYB2UtZlv2IEXFul/wCWGC+H6IZVqNpJIHlKQapJ21MbIsXsD6mcCrnGo1WdV1vUJWnUNwFMjlUdTP0iOuGr8JFGKtet+JU1BiILXUyomymLaoMTFt8Yn+ky4Fw7LFVVVCNXZlpn4iUQjUTPwkrJv/TB/i2hSSvk8xp1U0fmgS3LzATu03N/0n5p6nhQKi1hVNMEaqai53DHmLXMXsQOs4VcLrBqddjUNgxSkWtq0s2oDZoOqI2uT0w3+JZvGNcZ2kPu4DqhDkLaYBDi1jEzuOsTOKPmmpnQF5NZTmmRsVJ1HmSJutx6gRN04RTK5ajmQSFRW81EA+BjqBAgwQwE+k4T1snSzNE1igoprZiZAOox7gCQZ5ZMD5liF+EM9l8qM1WB/ESnTFKB+UjmMmQNR0zO0HEKcf8AOzalaf8AxoVvN0swIleWx0KVMkRczHTB3hvw7SdrMPKqJq5QZq6ZsZJ0oIPuRixVPApq06Th1WohDUm0gkLMhSCSGtG8zHqcWJW+KeG6+RrLmMortRInSpupsWA3JUx27jsSRV4w2ezS5hA9NNIDFlW2kAcpBkzA3kXO0XecE++1aYACt92rMpMkNUE3hTYGDImDb+LCPjniahmKb+UlRcwhDlSsTpYB5H5iAS3exnbF0lhypporKoZigDMLsxYqG33Zo+d/UYqlfwsmYDPTqkLqLrOoATpLmW32F/8AQYzwe+YrtUqtUZKaoBy6dZJ6ICIv1J7iMPhxc6/JLAkUSzklgWGmzzBgzYzsZ6DD6i/I+AnKLWoMDqqMQrAhSqk6Wjv7d5G2CMvlXoVQK6qgUOFFRdVNJUwSZIKNaTHMRhjw/izDhlMimza20IEOjSPhQnqFOki3WI3wUM81aj+NSIBqaQ73AJCiTYEBjabKQ5m8HBQrORyVQZR3RyGhnUI4mmiTFkEElgZ3NzaxxF4nzZXSpC6WRmGmSObSLRsQdMwb7wJvPwWhFYaaZV3Koya9IEMdZZBBsRBB6NuZsJxLNmjVpSgUeaGReZh8UMVEAxCryA2I9RhR/wCHOG5xcsKZelriPLb9B3U7gmF0wABczNydeJw1PKs2apoWTRohiRUbUYW9xCxIjpJkGy3McQShSptrY+WUK0w7BiZltcCBpJEyb32wVmeImtRes5dlNRGpiRK6jK+YAIMBrH4eUbReJNk6iGhQVE06pDOTzKabPUvp6Tbm/Kp2k46p8UWHMkc8vTE6tAHMwJFgk+u7emOMlKUmPLYs0fCzanBYDpAUL3ENHfA2TzYYxT8xRIVlheSkzNyBj1DOOsmPqhdeEZd2ohqOkS0o0wzKpNyII5mBJMfp7Y44jrWtUzNNFqMKVJQzXakqjUWgAlxqtP8ACN4wTwzMpQakqvrRzTWnpEyqCISDzAMSYiTuLE4zJValGrUqO34IUqqUhJUauV3B2IAY9bziJe1PMClUcAlXTVURnklW5i9MqQCJ1Edr2icCcLqDXohueyhEkqOVgWKzvpiBsF2nG+LU8tXapWoipJVlYcyiJVdawIWBcq1iFaQDhbk356iLVQBKQLMzQRUW4p3ABACkkWnW0zIxIfQopVr02KaajOD10ODrPKpNl5jMEHrvjXCMwU816TrAdyqAAjzAh1ksDpC2kSYGo3vgbhnEazZ9FemoMllYlwArBja8XANjAkHucWDIZyiC1AOyVA71Kukyo12P4k2IOn1NgbGRIizvjSu2qnVCU/MXka5KNstVdIlQRqsbxed5XBKuZq+XWqAKGJLAGFszMwkXWQtidyT1OHviGqruKP3imUqMFA8uCHAuzVFshWd5i+xnCGnlqJzFOk6QgU05n46mkD8t9HMDJiI7TjIE5XJKtAxPNqnyo0OpYjUCVOhhDLJIESSdges5kywiGYMqgMdRB0tAuQsgQD8JtHQ3Ffg9TKayqiDekHgkg30Wb2nsevNODhw4+SssraWMCk55dQto5iIEsDJ/OOmGJBmqlNakmpAA8tnMArU5m8tDEwbyYt+GLRBgruo1AEFl0jULgK9RQTYSG/wzNtpgRZPIqKjtUqACoXQalDgXAgkGFYtpMxtfrhcuYLUwqGCpBY7k82kKCegkNF4viS55LhoZASjEmZhSbyeqmJ7+vffGYFynESihVqOFBMQbbnuJ+Z3xmFK1xHNN94pLl0/ESywPhOx2tA+mGOX8L+YXfMvrqMWK0hYagI5o26WBsCJxWOGV6orFqJlyp1MYsDYkk2Hv8sPOEcBqrVWqxgFwNUmXLb6YgC1pPywTsizxpsyEyiK50VG1ux/IwCAatxuViJuB3xP418I+VRpClTVggKswPMDBY6upkyQTbpaRIXhfMFc7Vq0gWoodZSLltLKoj9QJJ9Y7xi8eIadRUNbWwQ/8RLQggididuUxMkjF7EqngXxMqpUSuQFNI6SZE6baZEnYgD2PbEXAs3SFN8vWRKmgkKhJ7hg2mCNUmCwNhO83ScDph66KysabK6odJAYiXgzbft6Yhq+GqxzBpikyDVE7qAb2bY2Owv0xnvE9U8J8U1ljVKhadONIix2YQOgEbW+mEPiTx6kNRpPDI8IEWANJ0iS3pOwsY3icaq+Bv928qlWbXt/i6kQLgE9AfrioJ4ezOXrw1Nhb4jTYoRvBkW2g9cV5d4cuLJU8RZ/L0ndaLKlY62qb3tLG0CwgkgWjsDjnMZ/73lgHokVJkV1YF1jmIkG99lJ9jIu8p/aS7Iq08pUY6SHJWADspEiCCJkGO2K5V4mKGYXy8sqU3JZw500mO7gC4Sw0hbwSYtGLoEOU41mcvS8tdS03OpW0wSeU7ncRAje4GGPD+P1nzFSsq1GRUMAKCVRnkA/Mk2nb3wLkuLUkzLs4DU4MaTA0wCIFjqmLj9Mxi1+DuDutNqiiohqMzBXIC6bgBgIJI3mBuT2Bp2ivgmYzEUVNXRTfQpZiSFBJJg7dbT6zGLxk6lJqLUhmE5uQKDqUKEEioGPOwIPMIPLNjjsZGjWoKZ8ty/K+kTrJsdHqQDHtOKBxnh75erU8+jPwkVBOk9CQSuk6gCYtsesY1QPy7JUrs1VjCsyNB5CRKqC6mCoGszN5t0wv43ni9WhTUlVAhZUMeYeWdM9bdY3nGsg+qoiEro0jYCIIOmxJ6gA7kE73xzUUnO0UB0lA0Cx0ONRn1I3B7xYbYp4l3bJUWHlPTTWSsTIUkOhCh1Fzp6WFgBacC+I6oFPykUaajeSGVV0qFMnUuqVtqIIBuCBuCOKSmjQNKtWBq1XZpYSSxA/NdiFgbAAe1wJkTUqNXollfXKu4AsebS5AHPB/MNtPpiJXkC6I6tJp6mhjzNqgKjHoBE3vYxgLhOUNSKW7PXG25QadbMD00rPvucNa9MrTp6joIB5ibPqhrneQw2iLzhdwlh98lSUWLlDsdKlpJEwCCf264Qt3EsrlEIzDOF2VCJ0gX30mDuPS3W2N5PiuYo5cM1KjBP8A7bEGmCSgZkvbmEkbe+wfDOHGs2VDU2NNGaqGcCWRWOjVJLMWEGCIAvhxxDNM7Vd3pVAUXSDyFoWp5gsWM209g3XaJJxnhPlZd6YAb4mdkMOD+YrpgMKi7qbDUN7EA8NyyCi3mLTgSZBDhmi+piRLR6j4hBtfjM5oNTFLTTpV0pgfCecKAwg7AtJixmAREYU/dq33czUdAQFKwSCLfFC2kdOkAYoBXglDXzb6arJQoqxFwN7LJIteTeYjFzzHAabqG0x5iagFbUUkCBEXBve4ERBN8U3whTy6ZV/OrQa7FSo1GUTb4YNzq3sRbvhpS4oKrilTPmOy+YWosKenSCLOxcgEWAUid4GCEPxWozVKXneYrFdChgEUjYqGUjXNgAbGekxhKKwr5piWNPSHR6oV4I0kISN0Zog9h0MYO41xbLOZp5fWy3KOH5iSNRDITB3BkC4m5woNSpTqVDQ8wK5iQFI1NzKJAA2Ig2PoJwAVnK9GpRhvNrlDpDaiNAIJkqPiZb+9/SCeAhWoVZYuCgVC6hSDTkgJ1aJ3UyNo6gCnmGAdqjtS3DkUyrEnmUDSNvewDbHHfDaDIlRzWLUGD6RqK6jvIVp5tR2IIPNfEkVfMqilFMK6BqoIsXWDCtAMyg+bH1GJMqrzSQQ3KH8spC2JadREkRBmRJEYhq8Sd9cqGC0zIEqugiRaOkrHt62I4TSV9BGouQoJOogCQTMkBVg/PYeqFny9RwoHnKv8I0QD1HxdDjMRfcUO+Ypg9QJgHrEMBvjMaaAeBKdNqbfhxDCSb6m3EyI5egHecOOL5zzKD6FNgo1EwF5iJB7oRMC9h6YB8J19VCoEdCQohghCq5kBTttaw7z1jFf8OValdXpagF0MHZjJbWRpEHrvB/7YN+kk8AZt1zYpKFZTrv0U6buCBewgT+rF9zXEBUqGnd18vQ4DQq6t+Ybt16fD0xVfDfh6pQ8yrykiUQzfSDdrSLm152OJuLeOmqioKOXYWIap+hgDJkAyNPqDc+mCdTtG/APCVSjWUCrqoqHKAgEjV8hsCesGxgdHeY4bQyqhaS/iOSSxaWPuTt6RsMVzw5xFhSQu5bUiG56RH88T0+OipUZidiVEXsDH9xjxc+V5XN6evhJJ52tPDqcCWN8MWqbRhZw3MqYM4bGJtt9D+4xzsdNShAwi5B7n+mFWf8KUak6qYM2Ntx2nfDGlmIkdtsSLnZ63wYlMT7L8tqL6ZvZSzEfzv7HBOf4S1MNDWidhE+oiZ9Zxb2zFpIH+v0wn4k+pSCvTDOXLfWcmeKNxLjrJTp6PipSTAmSx3gXIN+m5Ha+J4wqVkhqS1TUWF/KCBrZhpkgmwgT9cQcboXk7QR6R2Ppb2xDkWDAaBMSBaWE781yB8/pj1cPybfjXn5/jybHNLJuQi1cuUamIEyFKzIXmFxFje+OcjwHM180tVqTrp1sCEZR/CJPcn6Ti78F4nUQgsKhQSYAYzvAHYf6YZZvxEzDSKLrqMA6WkjcgWuYx23I5SFNCg+pTUy9RtLNpOhCqSAoKGdRsBv264H4xkqiJABNdG106gCgNYEgg2knl09SQR2xcsvXqlFYUyF7QQwHaMTvmX6UnPaxj59sJx5TXyNWrTSoKdQknohgTJiNtN4sLYGy/A6qVgatN0pvq1G4kQLEjubx/Ocep8OzDst6NQ3bmCkj4jaesbfLBGZ16TFGoZ6BD+4xSr4vPKvEkq0m8rWvkyPMIcaBAtIMn5AgCCY3woqeIWhSVrKmoHzdQK/FDsqsoLSCZtIMEdTi4Z/wF95cs9BkYW6hT7HftY9rRjVDwdVSzLWZVGhAxVlGwmCYuDAHSMWrFL4/wxDQ1U081H5lrKx1U5IEVBeVv+42i6bLZ+rOmnQm0LDPpFiNWmYk3M26fO/r4OqGoFXLVkUz5kgQYJAum8i8e2N8R8DstI+T5tMrJukzIvaxP9IxDCjKuuSoU6jNyuHlqaqzBmJ3N7f6AY7p5yg9NqqJUrMw5moKUdDuV1IBPKwm9yp2tC/jueFCi2W+7kgj4iO8fQxJ9z1k4S/7UcZYaaqorAq1MFdxpGvy45LAcwuY+lanOYqUndjl6lRCPiWpUIaoASSdUeg3kyfTA/DsvXdqgpufimC0aum235gPngevSLvOkljpLMCSQT1gjrvEnffGUSJHNvquDpglYMAD32j5DAE/F+IPVD+ahDagVAJKqQIKwT2n12G2JaWZFYEk0VHlkMFUgwLXUkaiLEFZiMc8TaryMhMsAWMfmBsVPVYgyI3Ix3w5HqOKNVSuu86UHUtIhZmeoPpi+050hsrbVP52IMEREC8dFH/jBnCfMUqxggwT5fMVVbAGDBA1TB2iPXBtLwNVUmH5egIP7j+zjnhmUOUqHWwLE/CXAVhJLRqsnQme25nGlgv8A3YyfvQQyZXUVhpOrlBAF5O2MxyvG8l+YAGTOnVEzciAdzf54zBsKv5LhFR6A8g2MF5MB3IHKL30g/XDPhuX/AN5oUTSVCgDgq+qYLb2vzQfQAHEPDKxyikuxqKUlAoOnzWmN7iQd4/Njjw5XHnfeKzOqoNKxMXtp/wAInaIkjbEFo47WakyUlk+eSoAFhYkmRERJP798Il4a61RpRW1boTFyTBNtli47X9rD4jc0x5lAgupAdWJMqdUaQes2tvftjzvPcWrB2DM17w1iCRFgLD0jvi5XDh29Z6QNJjz0go90ZQYv9B/hGN+EawKxNxPT37i+AeK8W85Uroir5YWkw1XYabSIFhESP1DAfh7P6Kwm2rHi58MtserhylkegGoyjlkxeBAwZk/E0d5GBUriJtfCPxHxXywCovt6xjl39OuPRKebJEn+eO0zgneMea8O8b8p12I2Em+DD4wUCZnGt/sZz+PQ6dUtb+/fHOboBhB2/rincG8WqyzJE7gb+g9MT5vx3SW0knsLnB7VmRDxkkGREgkCO223XtGEvDs6cpmVdWNiZgQLxM3i/YHrjMx4gRju1ySZ6enffAHESoECANgJj3mN8V92HjOu30Lw/i6PSWpYBgNthPtthJ4n4yoOXrK1qNcFgf0sNMz7x9Tjzn7J+PEZsZdmOl1IUHaQCe/acX7x3T88UcjR0hq7BnIA5aSGZt6if8hx6tl4uGWVYKfiKlUOmi3nP2S8f422Qe/74Laoy02ZiCwVmttYEwPTHPDOG08vSSlSXSiAADv6nuTuThV4nzTOaeVpGHrzqP6aY3Pzg+8EdcHk7QnI55KOWpazfSo0i7MxGwAuSThnSckAkaSekgx7xafbAXDOBUaEaF5gILtdj3v0nsIGGGGKsxFmaOtSskTaRE/KcS41hBdV4ZU3SuwPLdlVvhO3Te8++GAxvGsKYcQPkqZ3pofdVP8ATE+MxICeCZeZ+70Z7+Un+mNDgWXG2Xojr/wqe/0wdjDi0YQcZ8N0asTlaVSNrBSL3uCMZT8H5ZLrRAMRuxP1Jw+xrDtGQgbw3TAgBgPRjhRnvs9ytSdaMZ35274ubYHqMManJWKKPspyP/Kb/wDI2Mxci2Mws4oC+DcoyiaZtcEu5I9eYkT8ugxWm8El6jU6FcAU4kMhkkxuAYYCO3XbHotGgAIFgNhjf+z0LBygLDZov9cboxS8p4LqI4ny6lpP15bHf3wD4q8FVqy66dJi1uVQLm1zME9f7kY9MWh6YlWlgzRjw1uAVqNKs1eg1IFdK8rAF9aEX2MAGB8+mEuV4Y9WqqU1JY3hQSQBeYHYY9S+1JnijTGzho/xApf6H9zgv7NvDK0aDZp4L1AY6xTBMx6sRPsFxxs3ljrJnFQcpnGClXMMhgruf739LYD43RqVipRSwAiwm5Nrf3viCsztVqMACKhZiBECTIj2nHu3hzwdSoUKatTRqmlTUYqCS8XuexsPQY48Pxz5b9OnPnfjj5/XgWY/5FX/AODf6Ymo+G8yx0ik09jA/nj6bo5ONrYkfKTjt8eLlLXzHl8ycuroyw4Ygg9CNwcCZfVVeylidgoJPpAF8N/FuUZs/nAoLaa1ZjF7BmJPsACT7Yu/2EcSAfMZci7haqnqdPKw/wCoH645ThHW868rqM6PzSGB2Mg/Ob4PWvrG0kD+zHXHrf2xeCfOo/e6KfiUgfNjdqfeOpXfvBPbHiCVCpB7YeXDRx54YJmWRldTDKZB9seyfZv4hq52pWrmkjVEWnSYl9MLBIIEG0gz6nHlXDc3SePNhjtsdX1HxD3+va3/AGeceTJZyqImlUpywXdSrWMegJkep7RjnxuXK6WbNj2TOZ8UaZqVmUAdp37Cdz9MVjhGdqHOVMzWy9VUdAlM+Wx0rM3i4m3Tv3xBmPGWWq52jrcLSQNBf4fMI5T2HYE9sXClxOk21RT8xjr65eN0c6G+ENHcqQP+oCflifVjAwPrjeNBrWMZOMjGYkyccPUA36CT7d8R5urpFiATt/X9sRfe1Ig3kQcOAWrSJ73xmOabAgRtjC3UXxF1jWImrx0OIzm8WDRGNE4F+944bMzhxaJqPgOo2MNQYjYjGoK0WxvEBbGYWQKjEy4hTEyDGwkUYlXEa4lUYkoX2rq3+66Ru1UT2kU8eg5HLCmiIogIqqPYAAfyxTPtJTly57VG/wD1H+mL0uOc/at3yPF/GvhhsnndaD8Bz5qgbA6gWT2BvHZhj2/J5haiK6mVdQy+xEjCTxb4f+95V6Y+Mc1M/wAY6f5vh+fphP8AZZx7VSOVqWqUZKg7mnNx/lJ+jDtjn5ca9i+KMdxjQxtmAEnYXPsMIeV+BeCh+NZ6qQClM1oEWJq1GEH00hvrgLhfho8N49RRT+DVLGmT+h0caT6huX6Hri0fZcmo52qd6lZf2Ut//eM+1Wgy08vmU+OhWBHqDDAf/JAP82Oc/XW7O8XllBEG4OPnT7SvAjZDMF6ak5aoZpt0UmZpk9xEjuPY4+hspm1q00qIZV1DKfQiRivfaPwYZnh1dIMqvmrAk6klrCRuJHsx3xtivnbJgKNVpkb/AN2wz4cpr56kuXJ52RbC/MeazW772wmVIUSDB2tuPTvi+/YzlVHEgTcijUK+9h/InGJO9bt66WCp4GzQXSaKsqknSBTh/wCKF/N7/wBbKXommSgL0iLEAlSPSJ5flj27EVfKo4h0Vh2YA/zx0mRi68UytSvT+DM1RfqZ6YsWQ8T5xRDVUftKkH5kHFoz/gHL1GlNVLuFgg+wadPyt6Y7p+A8sB/7k99f+gjG9jOUqoeNa4F6aN/nj+mCf/WdQtagIgfnE4UeJeCHKlWVmam1r7g9jG9v5YQNxUqQVkEEH6GdtjhyVau2czNWq42DRdQQCBvedzgrhVFSJdyT2B/n1OKEeNn7x94e8hQWCmVCzcICZJ6x+02unBClVBVIOp7yGAkQL6YAn6na+ELLSqKBbAVPjy6lV1KF2YLMQY2PcT2jocRtQ5SNbgk7wpj0Ai+FFXM08u5qVa2oxCSsEbk9evcf1xnIdWd8zG4+fTET5j0wl4T4i88EhWUC3MIn2vgzMtrQ6W0kbdvmvX9ji+K0U7qd1/bAzU+xxWspxaqqsmZqaXk6dCkWHWWBmfptjVPjKtKrVZ3C81lFyTH5h2NvTDiPn1DfHHmnFQbxE9aaSySHiSQpkWIKkyt5EnqOuGNDzU3v/mH9TjQPvPxrFar+JijFSm2MxYlgScSa4wMrHE6nCEyP9cEKDvBjAyYkJJ6nElV8d5bMVmpU6VF2QayWWCJIAAM7dfrix8Lz1U0KbPTKPoXUpizRB/v1wZTtiaJxj45da3rAw4nUH5B9b4oXE/No8RFahTMuwYW5ZNnViNgZJv8Aqttj0haK4kXJod1GDlJVLgD/ANROoMpqI7A4F4hxV81SanT1JrUqxiCJsYmxME4f/dexxKmUA3vguHtVvCXDXylN1LFi7BjYWIULA+kz/LGvF/Cs1nMu1FNADMplgRGlg24B7YuAQDpjeM9eYe1U8E8IzmVomjWam6LJp6S2pZMlSSBIkmPfDesK5wzxmKdKvNfGXgXM5zylXQiUFby4HeOUgRpW3T6YJ8HeBmyQYgaqzCDUgDSP0rcmO56/LHoOMw79pDkwwQa/i64lxvGsBZjMaLjviKtmlUb4kzN5RKq6aihlPQjCnMeDsqyx5en1V2B/ckfUYnfjq6tAEsdgDfFH4z9o5pVjQh3cNphe3S3fvjUlZ2FviXgdbK1NKxURpKmYYgRII0kahPQ339AgpcQ0sCrVFZTOkagBe5vAw6Pip9dSnXoklZK03VXBBiIYSqmDvI63wseqL8pAP8TEj3udu9saZN8j4tzac0a1O+rlPyYEgn646reN6dZ2GaplVIA1L8Q/zKNViTe0YVDxNmVGhTTZRYAgxpjYjY9tu+AjSJYkrTE/w6o9ASJjpiSzUfFeVprFJ6tQuVALM7EmYAGoQJnaMO63F2pwHPWDGKEtbQRpaCpkGBIPUi9vrgfM5uoAYaJvJk3PUbgGOv74ZQ9KzHlZulzElehBIPyxVRw/NZYsuWVWpzvIVtrAqTci239cVvJ+Ia9LeWgWIMX3HLMGNsWjN+Nss2lHB5t2YOsdNxBm/TtiSs5/itSowaqAtRbSk6iR3t/Oe2Is1namlR57MR+kGQT0YFQf2j1xbango1IZGKgmecfQiLn5gYlp/Z0n5qzH/CoH7knFhK8nxPLeWutCW0jUTqknuY64zDr/ANB0v+ZV+qf/AFxmFLAhxMrYFQ4mQ4UJU4lVsDqcSg4gnVsSq2BlbGnzgXfETBWxMj4THjKDGJ4gp7SJ98ZsR+lTEyvirt4iF4IMYEzHia3WcZ+J1dTUA64jOaX9Q+uPPz4qYC5BPvgDN+KYEyQLxaRPv1OD4nXqc409UDcxjx4faCafwuzHtfHbfaoDOpbR+ob+g7YsWvWvvifqGIqnFKY3bHieY8aVtJqIHCEwH0sRMdxy7Yreb8aV2BGtj6lv6D/XFZItfRD+IKQ/MPrir+IvtKo5cwXk2MLvGPEK/iGuw0moY9P+844y/DGq80yT33/fB19J6TxP7VqYRtEs8co6A33P0+uKzm/tSzL2UBf3wDR8PKLsCeu/+mJqXC4vTRZ7NP8AOf5jD2EfDPEubNZqqjU5tJmEE30iYk7SZOJ8xwtqtdq1U8znUfeB6YLyld1+Kmqn+FsEU2c/o9iSI+YnEndFESYETvb/AEGMeoCN8cVY6lfa+/vAj3xLkuEV65ilRdxbmWy/N3gA+knGkBeAfX5Y01Ug2H/j0/74uuS+zZ7eZURB2UFj/QT9cOst9n+VW7B6h/iaB9Ej+eIPNhTNQgKmonZQNRn07/TFgyH2eVakGq4pD9PxN9Byj64v+T4TRoT5VJEncgCT7nc/XEzHEsVrJeAcrTF1aof42P8AIRhpR4ZRp/BSRY6hRP13wazYiZsSxwXxC746Z8QscJYamN4gNTGsHaRg4mQ4zGY2EqnEynGYzAnROF2exvGYkqjMSxvieootbqMZjMLI1TY+2An2I9v64zGYxW4WVhdfVhOO/tWyy0my/lqtOVM6AFnbeN8ZjMZvi+482c3xLmlAKwI5FNu8b43jMY+jfTLL5+oRTmo9mWOY29r2wHxm9ZidzpJPclRJOMxmKmeB6QxbcjTAUQALDYYzGY1xFGU77/3fGRv74zGY0HBUdumInxmMwg/8F5RHzSKyKy3sVBH0OPUCIsNhsO2MxmJRrHJxmMwFw2B23+uMxmFIk/N7/wBBjh8ZjMUQWuf6/wAsRVMaxmJNYzGYz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data:image/jpeg;base64,/9j/4AAQSkZJRgABAQAAAQABAAD/2wCEAAkGBhQSERUUExMWFRUVFxgYFxgYFxgfGhoXHxgYHRwbGBgYHyYeFx0jHRweHy8gIycpLCwsFx4xNTAqNyYrLSoBCQoKDgwOGg8PGiwkHCQpLCkpLCwsLCwsLCwsLCwpKSwsLCwpLCwpLCwsLCwsLCwsKSwsLCwsLCwsKSwsLCwsKf/AABEIAMIBAwMBIgACEQEDEQH/xAAcAAACAgMBAQAAAAAAAAAAAAAEBQMGAAECBwj/xABCEAACAQIEBAQDBgQDBwQDAAABAhEDIQAEEjEFIkFRBhNhcTKBkQcUI0JSoWKxwfBygtEVJDNTouHxFkOS0pOywv/EABgBAQEBAQEAAAAAAAAAAAAAAAEAAgME/8QAHxEBAQEAAwACAwEAAAAAAAAAAAERAiExEkEDMlFh/9oADAMBAAIRAxEAPwDzMZhXqjUtR3YAMghNLgiAkTy6eWDsL+18p16y5UinlKlPlNzUGsMLTB5qh9CbiwnFDbh9ShmwuvmXSQy6SYtBAJAJEbT03OPTDnh5EEtUJVZYoq/F0OohQfYkiRvj0cXJRnoK1Uhn8knStVX8tZJLEyqOomRI9x3GAqqDKVQBWSqmpWZVJhwCCoMgzPftab4L8YhalRIamKiIQeYSyASstADMBIt0Iws4V4XqV6FWspULSBMGZaBJiAYgd+/zGL6YttZTnKzZjKhJ1XpMgJchFuSN5IAibET1OLTwnidZjerQcBgjINetTqjmm6n0I6Y8+4Xx+mooahUVlHM1NkBZQSApE/Dcb3N7jcWfh9dmrJPlEavjImqwRrK9VX8s2PcfCLAHGpQttfiKrXVZAPltuYXUSIBPeVj5nFbqZ012qkaUhZRg0OYEm2s6UAjnG2o3AnAHjDNI2YqK7sG0MtMyAswDBYAg3A+IgXvvZJT4/UpUaWhy7aWdYbUA2r4Yvc6TMETO2+C1LhwLioAy1FHpjUgLRTBZtIiC61CW5+oi3pi9UahKgwQexEH5iTHtvjxng3HmFRClLQBqszfCwUSARzaduRx8JInFireMqtSkENLzdQdJgKjNBsVkkiOvrthlQDxxxOtRJCVsudYYOKQh/XVYHv1P5p6YE4tSNbI5euNWpSaVYKxbmBlCQT+Zl77kWM4IyOaoKq1K1CnUrFgoorToi0E+YOXmuINwAZEHCatxTMLmGektTWpL+X8SqskqYAK8m4mYNhEA4yjjxL4crOVr1CKRrc5oNJqAqigwQpGqASqMQYMWJIAnAfEr5RmpAU3R1Vg9KlJgwQDdSsCZmTaPXCv/AGxmuINToM4LSvljy7z/AIlBMRck9r9cWI8Mr5SmtOu+pAD5cKpEFujATPocU7qZnfElVwiNqWW1oSCG1TqjlmxJMj0HYQVmfFlVtfPZVsReyzPvsOvfCOrmFDmSQSRBLEKsMCZE8wmOm8bYir1yWsRzAAMv6ubYiSrHcf8Ac40NH8GrQeR22UjppMkxcnr69J64Y8b43WdtSsASWABMLDXIJNlE9TAtuIwiyFPRpMDVBLEQRD6SpNwLDc7iSD3wzzzHywUSWgxN9JvDi35bETaY3kRTwoclxV/LYoxA0kTqbuCY7Cb9fiwFSzTefcMHCr/DBW55Nm3ibmFNpwVxDIlEdAxbSJaBAEGd2sQJF/WAe6yrAqPpfWukNrOnVotOrSbNJE2mZ9SRGuerMCsMYk9bEgiB2BtY+/fBVeswF53EnvcYT5bOhqvMzKxBVWYFVs8gqR6ct4ExJIthxxJTFMqN6m43DAACxsBqYWMdYNhjWpJmMy0Ekk6QY+g/7fTAHDMy60mJ1AQCQQRIIDAx1BkGeu+2CApZVUHmJF4Bkz2IuPkcK3y7LSYEEB0gkncjfboelvnbDb2h1PNFlW/RWYkiI636bH6Y3VrkJvtp/lb9sJEqFmp2IKwSIvpE9BuCY2vfD2vltKk7E7i8iLG5Iv1ueo3xSoHkq/xbmDOx+f8Ac/TE+ZzUCZ/KfpYf1/bAvCAzBwsNqHKFIJBjqAfcf5cZmqLFlpnlOndgRAgTtc2WYF+nW9vQc8Hcwjk8zuZmLggdd9lnpM22OOzxE+bT6QDFpncY03DjSoLIso3WAxczBbVzxJPLYCNuuFfDHIXVFlVm3v8AEO5sLz6icEqWnKceVSUJMm5Ebix7bT/XEKZuQT2vHUjeMKqLg16lRpCgQLC4BXveJInf3wRlDTamrAxdrH1Y+37Y1qKM9mV8xpeDP6jjMDPkqjEshGkkxLAHeNiScZjnqZRy9N65UVC66eVyu1o5tioHYYNyXDq1SVRS6IY5mDUCbSwqSona0H16jCbP0VGgIDIXnBFw+phBtvt9cM+G8UcUWTy3hRAOohFDHn1ehuRF7tfBGkHEMgqkrqQSdqcsCwnk1MR8Jjcfm9MA0M69OGptoLAjlN4nr2nbvGGVHiOVqFVqUvKUTLIajHUTciX5fc6jbEniKrlSlIZVDyqupjMz2INmNjtYYEn4l5lKrRXNUE0GmmjSBdDYFWIuw2g2n3kvuGPlWDeS9MPqslamqww2hqekgbgEzHWMIfEHit80qrVVagpmzAMrSQVvc7wG+Q7RjXBc6mpR5VQPJbUFVrQdywDMukyZmYHpjW9gXnOLIoVopsRUUlHdyygNIRrgP+YEaBvMmcF8ZrjN5WlWcOCgFR9CMAsvoJLBCF1KquDtIPcYBqeIHo1Xk60jkDU6fMSVkELZBE3AOyj2OzHiOvTqDXS0F9KlgbAhYMwSAQWtsY9DgTKteWpKMzWpoUULUIFQgQ+lHKCCDpYAi5AHLvEX3sUWIenrYEQKWr8R45WgDlkmYtBJgG2O/ENIEKVo2hyUeRoqLpD6TTYAAjm0+j6dxjXAMqtZbvoAAWozg+aCSZNNiSAL6Z6D3Ms0AfEfG6gruEaKHLCxAui6lFgSQSbdxgjgmdzD5/yxTctVcK9MnlWiwJIiJXSGJBkR2OJqtIvm6VDLUDqSostU5yYYyGYmyCCYET1Bw8z6Uchniwqs1Rkqa206gHbS4VQSLBZsb84vcQFWc9wkZDNACoVWrT/DqqAyaHUo5M7gHqLifbBFPh2adFqmslWio0h1LHtHmBRqHS5HS/fEWR48+ZppkKiUoDrpdzGgCJgC9x+mCbdN7R4f8M5JhX+75iqAANaFwJBjSTblGowQysR37yV6hTbS7BiVbUtUaSStM6QpJMAkHmAHUAzvhLm2ek8TrhxFzH6hEQYgidjcjF3zOXNKv93XRUoVSwqKbVAVjzAWurG0WNrWAAxU8zwtkrgBQwpjWSYIKSvMzKTMzsbwI9kJsvpdlAC6m8tQBphYhTrU2E6SxM7ttvFirUqkimdILuUOo6SAHBAUGA+4ggW7iLpuHZUVqmtZZUNMjUYJliRp/wAwNrm7fN1xFilU1Cgimg0iDqJYkA36FhBYmYEbnEXXEtQDKvKUSpdNUiVBGkESQImImKlthFYzK6ar00pPpZAEIIJ0NULUypIG6wsH8y26YteYzms06jAkBIYEAEeWQxWDZh5jpHWIHfFRrZ1hSpF3byTTYUoiS6EMFmJAVrgdInqcRTeHsoQX5QxLKhDLJCE2bmNiSB3MT6YecdrUmUBjrMKygRDNBAmEDAkc0E/qIuMKvClCqyH8M6dR0soFjpSSAREmV5rxrmN8WPxApWmqWBDaVZFtf4AD6hmBO02M8uHATcOcFwhaAvM1pAhhvMH4om/U9pxFSyinzx+lCrdoJkaSTczaLGR/FZnS4cKWY0sb6Fk9HYSWg7SwsAQTzYn4dSAFXSzsCea5MbgS3rEgt369X1KtWrPTLaTzAsrkfCqNACwpkQQbDcAC+2DuK5jy00CFJUTcjppupFjA3JMzcdcNuL5RKY1DShY7m40ioZ+LrcwPVQMJfE1As6m5byx5i9F0W6TIKwf/ADiRh4WypBaZUncrbnY9lJAsbGB0sIx1xvKamLFVGlL7ECANpvqAmzA2IgQQSbwjKhcuiqgINMsoOqGYgjdfiknoRuo9cD8SB001udZ1OWWmAsLzC90MWkieYXvJE5zi/wC72BdNIAbUCABEoTA0P6ruCJ2EV7/ZBBItp0Lpi/MYBAHUggb9bbxi1yHpHTTKq8kAJMTJEwDHRSAQQWiMC5amRT1dGNgvNcx325unQRe04QScTRaaTqDaTenUB5jZCEqbysAwNr+xB4dsRvKkA6TytpcoNRuTbbr9MNPENIOwRSxPmBGWLKPhXTspFzJMG82xEuUVMw6C5DDSI/KdV7EQRqVht8JwJlHhdbSNDkKQCATUm9zMMBvPTGYf/f2TlUkAfwBv+qOb3xmEqXW44612r00HllihtZ+vN6kf3vhpl67qgqHKLWpXKvOuJMkbFVYmDzAMdJucR0lp1ssyJpXUWaCygrp/ObyeWZ9O3XOGcO0U6iDMUFIsz63MAkfCAAqz3kmcHaQUHqZup5cpRSo5AEDUAL3AEsAPbfffA3GeBplHQrWSsJViIIIFiJEkEEYlyfhR69YU6NZajC71AGhFtEtsfSLkg9sCcT4M9HMeXVqAuY5uZgZJF5E9P5e+M9k88b5JTm4yjaV0oWUMFUObqQCRvIMAbza+A2XM0gDmKVN1YE66lyp6S6yyN0Asdu2M4j4BroiVEIrI+xBAbbaGN7bEE41QztanI81acIZpVBUEwFEQwvMSOg5sIc5DIHzKeYRUZAyqFqO5GuYQA6QWvB2IFgTi0ZwZnzdVV6Cv8RU/n+MBNWoBSQxW+2/tSqviCvUppRVVUCoHQU1gh+kAbDVLQBuxwT96qpm0qulVvLqKWDEk8pBC6pIB5Zg3/oRHnDuMZmkq0q1JWVlF6kAKIHlwwIgSobX+/ZbxTMVTc0gKbVJU655QQdJVbP8AFuVklvpb8lXp5im1OorikCxoO6hlQNyjzDcwDqB6aVBmcUnLZf7u81g6Cm5n8SVZgp0AaQSbwNe0YQbZbib0apzPlwzApRU6gdRAOrTfW0ll+cThDxLPnN5tqr6V1sYBYSi6jEgDU2kfWB0xB4g4iKuYLzqS2kAwAImAY6Em5E7SOmGfhLwmc0tSozeXRSR5rXAYQdMWkkEekTg3aU/ialSNWh9zXzfLoUVZhfUygXgfCYgenpgbh+Vq09SFXok6VaSQSIUGLcwNiZtzYsHhrKV8slY0mR0SmaquFlX5gNIYEQbN8U9IMHVhqWUrTaouoshM6GBHwEiWEQCpA+ncYZEGz3Dy+YoamXmaozMT+XQoN5ljJBkkepAwVncghp1jS0FSgWVAW4UfCLgqDN2MjpaMbYo1QGpzMkaECsdVSCukKSIMnra8mYx3mgyVRYBHBlER4V5YyTdKhQckiIO+2NYkHDeD6QgMCGVyS5WegLAghgSfmJFjibjGVU1qBAbSVcwAu63FkJNzJgi0b3uwyiA1A2pVsb3iCnUkxe8dbsY6iClmVV9ClHSJVqZcgAiCpmw5ttFiDsMRKc7TqnPDVBRm1A8tgVg6SLqeaYtMdcD8d4bOUpU0UVCz6VsvKWbUxB97C3U4f1aZLKxXlAaGCiJsBqkxE+3WJAEa4dmVCeYBGiBEIQBIEwxAkfDvP74sBZwyiyV81R5lH4YWBKwVFzcCTpFiJ2tYw3zzOGopKsqCWCAqdQAuSxAOoi4kbC4IBxzSpwGIku9yqEljFtwCApEkgn6RjfEHRAIemXJBRdWrUGG9jysJ2O57TOIuc/ScaWAhlQAFwQTLS0SSI5YkG+qLTOBOGVNFgRzE/mE7AHQACSOhJ+tsTcSqHSwLUyWUBlD/AAyIEW6Cd/1HvgVc+hqeWgUEg6RIJJJg6jDadp0iGEiNWEJc9kNeqnzSGWbLBOsMRIgkdIPoexxFVyIZnBgEKQp33MfsReTb5Y7UPJBCzIlWYkAgRJMXn5Cwkb43Upxqvc6iR3Ok35WERAiZ6wtsSSPnPu1BW5Qo00wXmdiCAoBLAWkb2mDAJEVdNUIzJ5d9Crp3Pd1hSOixYQbCCMMxr0DnUsQreUxjQqo77QTLSTqNpBmRgOkxBBZFTQSOTTpKMSR8LgatxaFMkDB9oFn9dOmCj6YZtRLEEgm6oSBzElrX2EbYHySFi1SylgTEWW2xG0XWD2+mJ87xM09SFECLT1wxvqIWDFyBcTItyGQQDgPh+bamtWkx3AKaSbqjSYY2kTMbwI7HCDDPqGRZJmB6mRA9+vvhS1Mq1VwT+JpIYgGehCW+KJv6D5lZmvC6bQDO/qLDcesjv2IwvzVR4XmIprDGWgE7QIALWEjceh3xExpUWYAnSP8AMn7b27ekY3iLIhmQGAu8B2XUACQJ7W6dBAxmIKC9Es5CoZEyFkxAubbDr6YY5Hg4qFUFamjPIIBZrLzHVAjpIuRbHf8AsypTrQupiRrQBiNQIMnVIHKTJ9L4X5xtDiGVmWJIgiQZ3/N7/wA8csz1pZOEinl64WlmnZjYHT+GSSQytfe2/tGFeRylXPZgqSx+KWO4Eswn1Ld/XthdSzrmr5u5Vg7aQBsRflED3x6hwY0sgaVOoQatdwWIAjWwM3FgB8I7kk941O0DyviimuUo0KpRiyutQFisXKU9LleRhG/TQ0ziPh+Xy6qi5qulemZIDt8MQZDAaiLwRKg6dumFf2gcFFLOCrSIC1SSxaNKuLkGbEMsNHWThfwalQqVHp1yDK/hsJA8yJMe0j0xaF84Fn8gw81aVFBRICadOqTttBLEzAM7TN8d+Fsqj8Uq1aTHyRSVwLy7NsDO8GTebgY864fwNquZGUUKanmXqq3KUAkmI2AExvIxcfFPiCmyVUBq03VCtgQHHSmdQvuetpkbXd61GniKjTfXWy+ZWjJC1AAGpvvpYqDYASrEWPYnHl/GshUViHIa5+BiyEC2oEmAJt0iBbF0yZbOZRaSimay/wDDfWVcgga01aSDqDaekGJiDinU8rVOZWlBVg4BR5gMDB1KQO3pa2M2IHRyBKty35VUGZ1Ert2nubXx6Dk822W4bSoUoNQVWesGUaLsOVmJggjSuxuMV7xTws0wq0gSrHmcyXapJ5e8WkBR3w3rZuj9yp03c02ZgVLyZh+Y1OhWQRpN7C22GROuA8MzEVWoqKVITqpuwbVZlZZi6iesAajexxY/D3FEp0FpZt1OinpZXgmfMgVC427RPcztKfMeMgQfuobTYNIW9yFi95LGw3BJkGcIs1m6gPmuxFSnKvAUhqTNBaxm1hpupsLXwpY8nXp1ahemWqDyzC02/EDmZ1N0AAnXYEH1IxDxThppPq+8vDAVDL/h+aZmCT8JbVttN5E4N8O06QpuaBhamhW0AatOpQSewM6Rfu0ACyrxDRZ6YabkVNQMXVXYwF2bSyido1TPZRovEvMpgrRRiOc62bQCPyQeXzD8IA1b9LnBXFnQ0YQokNqKKHBQsrFhcSokEaYiSIgg4H4DllqZXL6CFVNLNpJ0qTIPM0Bqkyb8qgHaLCcZznLVHmzURfLdX+FyTysokMrCzdoUiAVEya4ZxdwqBmLAjy1K3OokOItOnS6gb/D12wy86zRPxExa5Jg9CVJBN/X81sJqOYps6qGVmCUWaASCq2IH8SRa/NJHqN5vMklg2oKsqxAjmvpMkzyzIjb1jCjDK1lU81NyuvrYEfDFhckE8q3MtJgc02ZqKXVaLgMzeXXRSNbKstqYGAkjdrxa52wLkc4VQKIZXotqYtszkQo0jSzlV1HY6YJiwwwzWqpVZTTQVKABVNUal0iEMxqmbRtN77CZxzNBKI1IEEKxVVDL5nLy6wwKFlMaSIJPXcA8HzQDHzGG6sQqoAC35AhlgwK6iPS+Cc/nqi+ZNF1DhIJQH4jYsytpMERMEgqNtJwryGZKDnqEVa1Uz5bosQYFyDOntuSegwozztYB6pUTBgyVgMCAAXMACbD6kbTBlU1VwrjSeWAIAFiSGsxNo/NHYibcZ6mpVkphYZHUCdSjmZQVK8wUnXa8FjsL4H8NZZambd1BphFAAhZUk6Sf03CGxnmJkTiRrxejTr1iq0mqVkp2b4VAffnFiAFMKbQbAmQAUQoxDOoCxBQ2sh06QvqZv1UCBsR+M8Truzq9NsuFAWnX+AsGZfjJ0/4isyL27cNm2C00ZWDuApDFlGoESee/MqkrE79b4zE3xWoqmsxpaqdRqdOopaQjRZheVbSQQR673wFlXbStFkPmKoba5gAPOxJFhY6gEtsBg3L5Z18u+oNRRwYUxUsdLGRpdS/xTcRsb4EI/DFOtarTAckHmABNtyGBXcTJ1DfCCurVnUSSVWBLRMTy6u5sRPYCO2DmyWtdY0zRAMMYEneF225YMfvifM04ovMK7KJaJLRMNpDQqkDci5Ji2N5WoBRC7KxtDPqgMRO2m8sSDvPoMKF0qx0jU3NF+dxfrbpjeOaPBiyhlXlNx+KRvvbzO+MwpSW4hWdvKYB2UtZlv2IEXFul/wCWGC+H6IZVqNpJIHlKQapJ21MbIsXsD6mcCrnGo1WdV1vUJWnUNwFMjlUdTP0iOuGr8JFGKtet+JU1BiILXUyomymLaoMTFt8Yn+ky4Fw7LFVVVCNXZlpn4iUQjUTPwkrJv/TB/i2hSSvk8xp1U0fmgS3LzATu03N/0n5p6nhQKi1hVNMEaqai53DHmLXMXsQOs4VcLrBqddjUNgxSkWtq0s2oDZoOqI2uT0w3+JZvGNcZ2kPu4DqhDkLaYBDi1jEzuOsTOKPmmpnQF5NZTmmRsVJ1HmSJutx6gRN04RTK5ajmQSFRW81EA+BjqBAgwQwE+k4T1snSzNE1igoprZiZAOox7gCQZ5ZMD5liF+EM9l8qM1WB/ESnTFKB+UjmMmQNR0zO0HEKcf8AOzalaf8AxoVvN0swIleWx0KVMkRczHTB3hvw7SdrMPKqJq5QZq6ZsZJ0oIPuRixVPApq06Th1WohDUm0gkLMhSCSGtG8zHqcWJW+KeG6+RrLmMortRInSpupsWA3JUx27jsSRV4w2ezS5hA9NNIDFlW2kAcpBkzA3kXO0XecE++1aYACt92rMpMkNUE3hTYGDImDb+LCPjniahmKb+UlRcwhDlSsTpYB5H5iAS3exnbF0lhypporKoZigDMLsxYqG33Zo+d/UYqlfwsmYDPTqkLqLrOoATpLmW32F/8AQYzwe+YrtUqtUZKaoBy6dZJ6ICIv1J7iMPhxc6/JLAkUSzklgWGmzzBgzYzsZ6DD6i/I+AnKLWoMDqqMQrAhSqk6Wjv7d5G2CMvlXoVQK6qgUOFFRdVNJUwSZIKNaTHMRhjw/izDhlMimza20IEOjSPhQnqFOki3WI3wUM81aj+NSIBqaQ73AJCiTYEBjabKQ5m8HBQrORyVQZR3RyGhnUI4mmiTFkEElgZ3NzaxxF4nzZXSpC6WRmGmSObSLRsQdMwb7wJvPwWhFYaaZV3Koya9IEMdZZBBsRBB6NuZsJxLNmjVpSgUeaGReZh8UMVEAxCryA2I9RhR/wCHOG5xcsKZelriPLb9B3U7gmF0wABczNydeJw1PKs2apoWTRohiRUbUYW9xCxIjpJkGy3McQShSptrY+WUK0w7BiZltcCBpJEyb32wVmeImtRes5dlNRGpiRK6jK+YAIMBrH4eUbReJNk6iGhQVE06pDOTzKabPUvp6Tbm/Kp2k46p8UWHMkc8vTE6tAHMwJFgk+u7emOMlKUmPLYs0fCzanBYDpAUL3ENHfA2TzYYxT8xRIVlheSkzNyBj1DOOsmPqhdeEZd2ohqOkS0o0wzKpNyII5mBJMfp7Y44jrWtUzNNFqMKVJQzXakqjUWgAlxqtP8ACN4wTwzMpQakqvrRzTWnpEyqCISDzAMSYiTuLE4zJValGrUqO34IUqqUhJUauV3B2IAY9bziJe1PMClUcAlXTVURnklW5i9MqQCJ1Edr2icCcLqDXohueyhEkqOVgWKzvpiBsF2nG+LU8tXapWoipJVlYcyiJVdawIWBcq1iFaQDhbk356iLVQBKQLMzQRUW4p3ABACkkWnW0zIxIfQopVr02KaajOD10ODrPKpNl5jMEHrvjXCMwU816TrAdyqAAjzAh1ksDpC2kSYGo3vgbhnEazZ9FemoMllYlwArBja8XANjAkHucWDIZyiC1AOyVA71Kukyo12P4k2IOn1NgbGRIizvjSu2qnVCU/MXka5KNstVdIlQRqsbxed5XBKuZq+XWqAKGJLAGFszMwkXWQtidyT1OHviGqruKP3imUqMFA8uCHAuzVFshWd5i+xnCGnlqJzFOk6QgU05n46mkD8t9HMDJiI7TjIE5XJKtAxPNqnyo0OpYjUCVOhhDLJIESSdges5kywiGYMqgMdRB0tAuQsgQD8JtHQ3Ffg9TKayqiDekHgkg30Wb2nsevNODhw4+SssraWMCk55dQto5iIEsDJ/OOmGJBmqlNakmpAA8tnMArU5m8tDEwbyYt+GLRBgruo1AEFl0jULgK9RQTYSG/wzNtpgRZPIqKjtUqACoXQalDgXAgkGFYtpMxtfrhcuYLUwqGCpBY7k82kKCegkNF4viS55LhoZASjEmZhSbyeqmJ7+vffGYFynESihVqOFBMQbbnuJ+Z3xmFK1xHNN94pLl0/ESywPhOx2tA+mGOX8L+YXfMvrqMWK0hYagI5o26WBsCJxWOGV6orFqJlyp1MYsDYkk2Hv8sPOEcBqrVWqxgFwNUmXLb6YgC1pPywTsizxpsyEyiK50VG1ux/IwCAatxuViJuB3xP418I+VRpClTVggKswPMDBY6upkyQTbpaRIXhfMFc7Vq0gWoodZSLltLKoj9QJJ9Y7xi8eIadRUNbWwQ/8RLQggididuUxMkjF7EqngXxMqpUSuQFNI6SZE6baZEnYgD2PbEXAs3SFN8vWRKmgkKhJ7hg2mCNUmCwNhO83ScDph66KysabK6odJAYiXgzbft6Yhq+GqxzBpikyDVE7qAb2bY2Owv0xnvE9U8J8U1ljVKhadONIix2YQOgEbW+mEPiTx6kNRpPDI8IEWANJ0iS3pOwsY3icaq+Bv928qlWbXt/i6kQLgE9AfrioJ4ezOXrw1Nhb4jTYoRvBkW2g9cV5d4cuLJU8RZ/L0ndaLKlY62qb3tLG0CwgkgWjsDjnMZ/73lgHokVJkV1YF1jmIkG99lJ9jIu8p/aS7Iq08pUY6SHJWADspEiCCJkGO2K5V4mKGYXy8sqU3JZw500mO7gC4Sw0hbwSYtGLoEOU41mcvS8tdS03OpW0wSeU7ncRAje4GGPD+P1nzFSsq1GRUMAKCVRnkA/Mk2nb3wLkuLUkzLs4DU4MaTA0wCIFjqmLj9Mxi1+DuDutNqiiohqMzBXIC6bgBgIJI3mBuT2Bp2ivgmYzEUVNXRTfQpZiSFBJJg7dbT6zGLxk6lJqLUhmE5uQKDqUKEEioGPOwIPMIPLNjjsZGjWoKZ8ty/K+kTrJsdHqQDHtOKBxnh75erU8+jPwkVBOk9CQSuk6gCYtsesY1QPy7JUrs1VjCsyNB5CRKqC6mCoGszN5t0wv43ni9WhTUlVAhZUMeYeWdM9bdY3nGsg+qoiEro0jYCIIOmxJ6gA7kE73xzUUnO0UB0lA0Cx0ONRn1I3B7xYbYp4l3bJUWHlPTTWSsTIUkOhCh1Fzp6WFgBacC+I6oFPykUaajeSGVV0qFMnUuqVtqIIBuCBuCOKSmjQNKtWBq1XZpYSSxA/NdiFgbAAe1wJkTUqNXollfXKu4AsebS5AHPB/MNtPpiJXkC6I6tJp6mhjzNqgKjHoBE3vYxgLhOUNSKW7PXG25QadbMD00rPvucNa9MrTp6joIB5ibPqhrneQw2iLzhdwlh98lSUWLlDsdKlpJEwCCf264Qt3EsrlEIzDOF2VCJ0gX30mDuPS3W2N5PiuYo5cM1KjBP8A7bEGmCSgZkvbmEkbe+wfDOHGs2VDU2NNGaqGcCWRWOjVJLMWEGCIAvhxxDNM7Vd3pVAUXSDyFoWp5gsWM209g3XaJJxnhPlZd6YAb4mdkMOD+YrpgMKi7qbDUN7EA8NyyCi3mLTgSZBDhmi+piRLR6j4hBtfjM5oNTFLTTpV0pgfCecKAwg7AtJixmAREYU/dq33czUdAQFKwSCLfFC2kdOkAYoBXglDXzb6arJQoqxFwN7LJIteTeYjFzzHAabqG0x5iagFbUUkCBEXBve4ERBN8U3whTy6ZV/OrQa7FSo1GUTb4YNzq3sRbvhpS4oKrilTPmOy+YWosKenSCLOxcgEWAUid4GCEPxWozVKXneYrFdChgEUjYqGUjXNgAbGekxhKKwr5piWNPSHR6oV4I0kISN0Zog9h0MYO41xbLOZp5fWy3KOH5iSNRDITB3BkC4m5woNSpTqVDQ8wK5iQFI1NzKJAA2Ig2PoJwAVnK9GpRhvNrlDpDaiNAIJkqPiZb+9/SCeAhWoVZYuCgVC6hSDTkgJ1aJ3UyNo6gCnmGAdqjtS3DkUyrEnmUDSNvewDbHHfDaDIlRzWLUGD6RqK6jvIVp5tR2IIPNfEkVfMqilFMK6BqoIsXWDCtAMyg+bH1GJMqrzSQQ3KH8spC2JadREkRBmRJEYhq8Sd9cqGC0zIEqugiRaOkrHt62I4TSV9BGouQoJOogCQTMkBVg/PYeqFny9RwoHnKv8I0QD1HxdDjMRfcUO+Ypg9QJgHrEMBvjMaaAeBKdNqbfhxDCSb6m3EyI5egHecOOL5zzKD6FNgo1EwF5iJB7oRMC9h6YB8J19VCoEdCQohghCq5kBTttaw7z1jFf8OValdXpagF0MHZjJbWRpEHrvB/7YN+kk8AZt1zYpKFZTrv0U6buCBewgT+rF9zXEBUqGnd18vQ4DQq6t+Ybt16fD0xVfDfh6pQ8yrykiUQzfSDdrSLm152OJuLeOmqioKOXYWIap+hgDJkAyNPqDc+mCdTtG/APCVSjWUCrqoqHKAgEjV8hsCesGxgdHeY4bQyqhaS/iOSSxaWPuTt6RsMVzw5xFhSQu5bUiG56RH88T0+OipUZidiVEXsDH9xjxc+V5XN6evhJJ52tPDqcCWN8MWqbRhZw3MqYM4bGJtt9D+4xzsdNShAwi5B7n+mFWf8KUak6qYM2Ntx2nfDGlmIkdtsSLnZ63wYlMT7L8tqL6ZvZSzEfzv7HBOf4S1MNDWidhE+oiZ9Zxb2zFpIH+v0wn4k+pSCvTDOXLfWcmeKNxLjrJTp6PipSTAmSx3gXIN+m5Ha+J4wqVkhqS1TUWF/KCBrZhpkgmwgT9cQcboXk7QR6R2Ppb2xDkWDAaBMSBaWE781yB8/pj1cPybfjXn5/jybHNLJuQi1cuUamIEyFKzIXmFxFje+OcjwHM180tVqTrp1sCEZR/CJPcn6Ti78F4nUQgsKhQSYAYzvAHYf6YZZvxEzDSKLrqMA6WkjcgWuYx23I5SFNCg+pTUy9RtLNpOhCqSAoKGdRsBv264H4xkqiJABNdG106gCgNYEgg2knl09SQR2xcsvXqlFYUyF7QQwHaMTvmX6UnPaxj59sJx5TXyNWrTSoKdQknohgTJiNtN4sLYGy/A6qVgatN0pvq1G4kQLEjubx/Ocep8OzDst6NQ3bmCkj4jaesbfLBGZ16TFGoZ6BD+4xSr4vPKvEkq0m8rWvkyPMIcaBAtIMn5AgCCY3woqeIWhSVrKmoHzdQK/FDsqsoLSCZtIMEdTi4Z/wF95cs9BkYW6hT7HftY9rRjVDwdVSzLWZVGhAxVlGwmCYuDAHSMWrFL4/wxDQ1U081H5lrKx1U5IEVBeVv+42i6bLZ+rOmnQm0LDPpFiNWmYk3M26fO/r4OqGoFXLVkUz5kgQYJAum8i8e2N8R8DstI+T5tMrJukzIvaxP9IxDCjKuuSoU6jNyuHlqaqzBmJ3N7f6AY7p5yg9NqqJUrMw5moKUdDuV1IBPKwm9yp2tC/jueFCi2W+7kgj4iO8fQxJ9z1k4S/7UcZYaaqorAq1MFdxpGvy45LAcwuY+lanOYqUndjl6lRCPiWpUIaoASSdUeg3kyfTA/DsvXdqgpufimC0aum235gPngevSLvOkljpLMCSQT1gjrvEnffGUSJHNvquDpglYMAD32j5DAE/F+IPVD+ahDagVAJKqQIKwT2n12G2JaWZFYEk0VHlkMFUgwLXUkaiLEFZiMc8TaryMhMsAWMfmBsVPVYgyI3Ix3w5HqOKNVSuu86UHUtIhZmeoPpi+050hsrbVP52IMEREC8dFH/jBnCfMUqxggwT5fMVVbAGDBA1TB2iPXBtLwNVUmH5egIP7j+zjnhmUOUqHWwLE/CXAVhJLRqsnQme25nGlgv8A3YyfvQQyZXUVhpOrlBAF5O2MxyvG8l+YAGTOnVEzciAdzf54zBsKv5LhFR6A8g2MF5MB3IHKL30g/XDPhuX/AN5oUTSVCgDgq+qYLb2vzQfQAHEPDKxyikuxqKUlAoOnzWmN7iQd4/Njjw5XHnfeKzOqoNKxMXtp/wAInaIkjbEFo47WakyUlk+eSoAFhYkmRERJP798Il4a61RpRW1boTFyTBNtli47X9rD4jc0x5lAgupAdWJMqdUaQes2tvftjzvPcWrB2DM17w1iCRFgLD0jvi5XDh29Z6QNJjz0go90ZQYv9B/hGN+EawKxNxPT37i+AeK8W85Uroir5YWkw1XYabSIFhESP1DAfh7P6Kwm2rHi58MtserhylkegGoyjlkxeBAwZk/E0d5GBUriJtfCPxHxXywCovt6xjl39OuPRKebJEn+eO0zgneMea8O8b8p12I2Em+DD4wUCZnGt/sZz+PQ6dUtb+/fHOboBhB2/rincG8WqyzJE7gb+g9MT5vx3SW0knsLnB7VmRDxkkGREgkCO223XtGEvDs6cpmVdWNiZgQLxM3i/YHrjMx4gRju1ySZ6enffAHESoECANgJj3mN8V92HjOu30Lw/i6PSWpYBgNthPtthJ4n4yoOXrK1qNcFgf0sNMz7x9Tjzn7J+PEZsZdmOl1IUHaQCe/acX7x3T88UcjR0hq7BnIA5aSGZt6if8hx6tl4uGWVYKfiKlUOmi3nP2S8f422Qe/74Laoy02ZiCwVmttYEwPTHPDOG08vSSlSXSiAADv6nuTuThV4nzTOaeVpGHrzqP6aY3Pzg+8EdcHk7QnI55KOWpazfSo0i7MxGwAuSThnSckAkaSekgx7xafbAXDOBUaEaF5gILtdj3v0nsIGGGGKsxFmaOtSskTaRE/KcS41hBdV4ZU3SuwPLdlVvhO3Te8++GAxvGsKYcQPkqZ3pofdVP8ATE+MxICeCZeZ+70Z7+Un+mNDgWXG2Xojr/wqe/0wdjDi0YQcZ8N0asTlaVSNrBSL3uCMZT8H5ZLrRAMRuxP1Jw+xrDtGQgbw3TAgBgPRjhRnvs9ytSdaMZ35274ubYHqMManJWKKPspyP/Kb/wDI2Mxci2Mws4oC+DcoyiaZtcEu5I9eYkT8ugxWm8El6jU6FcAU4kMhkkxuAYYCO3XbHotGgAIFgNhjf+z0LBygLDZov9cboxS8p4LqI4ny6lpP15bHf3wD4q8FVqy66dJi1uVQLm1zME9f7kY9MWh6YlWlgzRjw1uAVqNKs1eg1IFdK8rAF9aEX2MAGB8+mEuV4Y9WqqU1JY3hQSQBeYHYY9S+1JnijTGzho/xApf6H9zgv7NvDK0aDZp4L1AY6xTBMx6sRPsFxxs3ljrJnFQcpnGClXMMhgruf739LYD43RqVipRSwAiwm5Nrf3viCsztVqMACKhZiBECTIj2nHu3hzwdSoUKatTRqmlTUYqCS8XuexsPQY48Pxz5b9OnPnfjj5/XgWY/5FX/AODf6Ymo+G8yx0ik09jA/nj6bo5ONrYkfKTjt8eLlLXzHl8ycuroyw4Ygg9CNwcCZfVVeylidgoJPpAF8N/FuUZs/nAoLaa1ZjF7BmJPsACT7Yu/2EcSAfMZci7haqnqdPKw/wCoH645ThHW868rqM6PzSGB2Mg/Ob4PWvrG0kD+zHXHrf2xeCfOo/e6KfiUgfNjdqfeOpXfvBPbHiCVCpB7YeXDRx54YJmWRldTDKZB9seyfZv4hq52pWrmkjVEWnSYl9MLBIIEG0gz6nHlXDc3SePNhjtsdX1HxD3+va3/AGeceTJZyqImlUpywXdSrWMegJkep7RjnxuXK6WbNj2TOZ8UaZqVmUAdp37Cdz9MVjhGdqHOVMzWy9VUdAlM+Wx0rM3i4m3Tv3xBmPGWWq52jrcLSQNBf4fMI5T2HYE9sXClxOk21RT8xjr65eN0c6G+ENHcqQP+oCflifVjAwPrjeNBrWMZOMjGYkyccPUA36CT7d8R5urpFiATt/X9sRfe1Ig3kQcOAWrSJ73xmOabAgRtjC3UXxF1jWImrx0OIzm8WDRGNE4F+944bMzhxaJqPgOo2MNQYjYjGoK0WxvEBbGYWQKjEy4hTEyDGwkUYlXEa4lUYkoX2rq3+66Ru1UT2kU8eg5HLCmiIogIqqPYAAfyxTPtJTly57VG/wD1H+mL0uOc/at3yPF/GvhhsnndaD8Bz5qgbA6gWT2BvHZhj2/J5haiK6mVdQy+xEjCTxb4f+95V6Y+Mc1M/wAY6f5vh+fphP8AZZx7VSOVqWqUZKg7mnNx/lJ+jDtjn5ca9i+KMdxjQxtmAEnYXPsMIeV+BeCh+NZ6qQClM1oEWJq1GEH00hvrgLhfho8N49RRT+DVLGmT+h0caT6huX6Hri0fZcmo52qd6lZf2Ut//eM+1Wgy08vmU+OhWBHqDDAf/JAP82Oc/XW7O8XllBEG4OPnT7SvAjZDMF6ak5aoZpt0UmZpk9xEjuPY4+hspm1q00qIZV1DKfQiRivfaPwYZnh1dIMqvmrAk6klrCRuJHsx3xtivnbJgKNVpkb/AN2wz4cpr56kuXJ52RbC/MeazW772wmVIUSDB2tuPTvi+/YzlVHEgTcijUK+9h/InGJO9bt66WCp4GzQXSaKsqknSBTh/wCKF/N7/wBbKXommSgL0iLEAlSPSJ5flj27EVfKo4h0Vh2YA/zx0mRi68UytSvT+DM1RfqZ6YsWQ8T5xRDVUftKkH5kHFoz/gHL1GlNVLuFgg+wadPyt6Y7p+A8sB/7k99f+gjG9jOUqoeNa4F6aN/nj+mCf/WdQtagIgfnE4UeJeCHKlWVmam1r7g9jG9v5YQNxUqQVkEEH6GdtjhyVau2czNWq42DRdQQCBvedzgrhVFSJdyT2B/n1OKEeNn7x94e8hQWCmVCzcICZJ6x+02unBClVBVIOp7yGAkQL6YAn6na+ELLSqKBbAVPjy6lV1KF2YLMQY2PcT2jocRtQ5SNbgk7wpj0Ai+FFXM08u5qVa2oxCSsEbk9evcf1xnIdWd8zG4+fTET5j0wl4T4i88EhWUC3MIn2vgzMtrQ6W0kbdvmvX9ji+K0U7qd1/bAzU+xxWspxaqqsmZqaXk6dCkWHWWBmfptjVPjKtKrVZ3C81lFyTH5h2NvTDiPn1DfHHmnFQbxE9aaSySHiSQpkWIKkyt5EnqOuGNDzU3v/mH9TjQPvPxrFar+JijFSm2MxYlgScSa4wMrHE6nCEyP9cEKDvBjAyYkJJ6nElV8d5bMVmpU6VF2QayWWCJIAAM7dfrix8Lz1U0KbPTKPoXUpizRB/v1wZTtiaJxj45da3rAw4nUH5B9b4oXE/No8RFahTMuwYW5ZNnViNgZJv8Aqttj0haK4kXJod1GDlJVLgD/ANROoMpqI7A4F4hxV81SanT1JrUqxiCJsYmxME4f/dexxKmUA3vguHtVvCXDXylN1LFi7BjYWIULA+kz/LGvF/Cs1nMu1FNADMplgRGlg24B7YuAQDpjeM9eYe1U8E8IzmVomjWam6LJp6S2pZMlSSBIkmPfDesK5wzxmKdKvNfGXgXM5zylXQiUFby4HeOUgRpW3T6YJ8HeBmyQYgaqzCDUgDSP0rcmO56/LHoOMw79pDkwwQa/i64lxvGsBZjMaLjviKtmlUb4kzN5RKq6aihlPQjCnMeDsqyx5en1V2B/ckfUYnfjq6tAEsdgDfFH4z9o5pVjQh3cNphe3S3fvjUlZ2FviXgdbK1NKxURpKmYYgRII0kahPQ339AgpcQ0sCrVFZTOkagBe5vAw6Pip9dSnXoklZK03VXBBiIYSqmDvI63wseqL8pAP8TEj3udu9saZN8j4tzac0a1O+rlPyYEgn646reN6dZ2GaplVIA1L8Q/zKNViTe0YVDxNmVGhTTZRYAgxpjYjY9tu+AjSJYkrTE/w6o9ASJjpiSzUfFeVprFJ6tQuVALM7EmYAGoQJnaMO63F2pwHPWDGKEtbQRpaCpkGBIPUi9vrgfM5uoAYaJvJk3PUbgGOv74ZQ9KzHlZulzElehBIPyxVRw/NZYsuWVWpzvIVtrAqTci239cVvJ+Ia9LeWgWIMX3HLMGNsWjN+Nss2lHB5t2YOsdNxBm/TtiSs5/itSowaqAtRbSk6iR3t/Oe2Is1namlR57MR+kGQT0YFQf2j1xbango1IZGKgmecfQiLn5gYlp/Z0n5qzH/CoH7knFhK8nxPLeWutCW0jUTqknuY64zDr/ANB0v+ZV+qf/AFxmFLAhxMrYFQ4mQ4UJU4lVsDqcSg4gnVsSq2BlbGnzgXfETBWxMj4THjKDGJ4gp7SJ98ZsR+lTEyvirt4iF4IMYEzHia3WcZ+J1dTUA64jOaX9Q+uPPz4qYC5BPvgDN+KYEyQLxaRPv1OD4nXqc409UDcxjx4faCafwuzHtfHbfaoDOpbR+ob+g7YsWvWvvifqGIqnFKY3bHieY8aVtJqIHCEwH0sRMdxy7Yreb8aV2BGtj6lv6D/XFZItfRD+IKQ/MPrir+IvtKo5cwXk2MLvGPEK/iGuw0moY9P+844y/DGq80yT33/fB19J6TxP7VqYRtEs8co6A33P0+uKzm/tSzL2UBf3wDR8PKLsCeu/+mJqXC4vTRZ7NP8AOf5jD2EfDPEubNZqqjU5tJmEE30iYk7SZOJ8xwtqtdq1U8znUfeB6YLyld1+Kmqn+FsEU2c/o9iSI+YnEndFESYETvb/AEGMeoCN8cVY6lfa+/vAj3xLkuEV65ilRdxbmWy/N3gA+knGkBeAfX5Y01Ug2H/j0/74uuS+zZ7eZURB2UFj/QT9cOst9n+VW7B6h/iaB9Ej+eIPNhTNQgKmonZQNRn07/TFgyH2eVakGq4pD9PxN9Byj64v+T4TRoT5VJEncgCT7nc/XEzHEsVrJeAcrTF1aof42P8AIRhpR4ZRp/BSRY6hRP13wazYiZsSxwXxC746Z8QscJYamN4gNTGsHaRg4mQ4zGY2EqnEynGYzAnROF2exvGYkqjMSxvieootbqMZjMLI1TY+2An2I9v64zGYxW4WVhdfVhOO/tWyy0my/lqtOVM6AFnbeN8ZjMZvi+482c3xLmlAKwI5FNu8b43jMY+jfTLL5+oRTmo9mWOY29r2wHxm9ZidzpJPclRJOMxmKmeB6QxbcjTAUQALDYYzGY1xFGU77/3fGRv74zGY0HBUdumInxmMwg/8F5RHzSKyKy3sVBH0OPUCIsNhsO2MxmJRrHJxmMwFw2B23+uMxmFIk/N7/wBBjh8ZjMUQWuf6/wAsRVMaxmJNYzGYz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data:image/jpeg;base64,/9j/4AAQSkZJRgABAQAAAQABAAD/2wCEAAkGBhQSERUUExMWFRUVFxgYFxgYFxgfGhoXHxgYHRwbGBgYHyYeFx0jHRweHy8gIycpLCwsFx4xNTAqNyYrLSoBCQoKDgwOGg8PGiwkHCQpLCkpLCwsLCwsLCwsLCwpKSwsLCwpLCwpLCwsLCwsLCwsKSwsLCwsLCwsKSwsLCwsKf/AABEIAMIBAwMBIgACEQEDEQH/xAAcAAACAgMBAQAAAAAAAAAAAAAEBQMGAAECBwj/xABCEAACAQIEBAQDBgQDBwQDAAABAhEDIQAEEjEFIkFRBhNhcTKBkQcUI0JSoWKxwfBygtEVJDNTouHxFkOS0pOywv/EABgBAQEBAQEAAAAAAAAAAAAAAAEAAgME/8QAHxEBAQEAAwACAwEAAAAAAAAAAAERAiExEkEDMlFh/9oADAMBAAIRAxEAPwDzMZhXqjUtR3YAMghNLgiAkTy6eWDsL+18p16y5UinlKlPlNzUGsMLTB5qh9CbiwnFDbh9ShmwuvmXSQy6SYtBAJAJEbT03OPTDnh5EEtUJVZYoq/F0OohQfYkiRvj0cXJRnoK1Uhn8knStVX8tZJLEyqOomRI9x3GAqqDKVQBWSqmpWZVJhwCCoMgzPftab4L8YhalRIamKiIQeYSyASstADMBIt0Iws4V4XqV6FWspULSBMGZaBJiAYgd+/zGL6YttZTnKzZjKhJ1XpMgJchFuSN5IAibET1OLTwnidZjerQcBgjINetTqjmm6n0I6Y8+4Xx+mooahUVlHM1NkBZQSApE/Dcb3N7jcWfh9dmrJPlEavjImqwRrK9VX8s2PcfCLAHGpQttfiKrXVZAPltuYXUSIBPeVj5nFbqZ012qkaUhZRg0OYEm2s6UAjnG2o3AnAHjDNI2YqK7sG0MtMyAswDBYAg3A+IgXvvZJT4/UpUaWhy7aWdYbUA2r4Yvc6TMETO2+C1LhwLioAy1FHpjUgLRTBZtIiC61CW5+oi3pi9UahKgwQexEH5iTHtvjxng3HmFRClLQBqszfCwUSARzaduRx8JInFireMqtSkENLzdQdJgKjNBsVkkiOvrthlQDxxxOtRJCVsudYYOKQh/XVYHv1P5p6YE4tSNbI5euNWpSaVYKxbmBlCQT+Zl77kWM4IyOaoKq1K1CnUrFgoorToi0E+YOXmuINwAZEHCatxTMLmGektTWpL+X8SqskqYAK8m4mYNhEA4yjjxL4crOVr1CKRrc5oNJqAqigwQpGqASqMQYMWJIAnAfEr5RmpAU3R1Vg9KlJgwQDdSsCZmTaPXCv/AGxmuINToM4LSvljy7z/AIlBMRck9r9cWI8Mr5SmtOu+pAD5cKpEFujATPocU7qZnfElVwiNqWW1oSCG1TqjlmxJMj0HYQVmfFlVtfPZVsReyzPvsOvfCOrmFDmSQSRBLEKsMCZE8wmOm8bYir1yWsRzAAMv6ubYiSrHcf8Ac40NH8GrQeR22UjppMkxcnr69J64Y8b43WdtSsASWABMLDXIJNlE9TAtuIwiyFPRpMDVBLEQRD6SpNwLDc7iSD3wzzzHywUSWgxN9JvDi35bETaY3kRTwoclxV/LYoxA0kTqbuCY7Cb9fiwFSzTefcMHCr/DBW55Nm3ibmFNpwVxDIlEdAxbSJaBAEGd2sQJF/WAe6yrAqPpfWukNrOnVotOrSbNJE2mZ9SRGuerMCsMYk9bEgiB2BtY+/fBVeswF53EnvcYT5bOhqvMzKxBVWYFVs8gqR6ct4ExJIthxxJTFMqN6m43DAACxsBqYWMdYNhjWpJmMy0Ekk6QY+g/7fTAHDMy60mJ1AQCQQRIIDAx1BkGeu+2CApZVUHmJF4Bkz2IuPkcK3y7LSYEEB0gkncjfboelvnbDb2h1PNFlW/RWYkiI636bH6Y3VrkJvtp/lb9sJEqFmp2IKwSIvpE9BuCY2vfD2vltKk7E7i8iLG5Iv1ueo3xSoHkq/xbmDOx+f8Ac/TE+ZzUCZ/KfpYf1/bAvCAzBwsNqHKFIJBjqAfcf5cZmqLFlpnlOndgRAgTtc2WYF+nW9vQc8Hcwjk8zuZmLggdd9lnpM22OOzxE+bT6QDFpncY03DjSoLIso3WAxczBbVzxJPLYCNuuFfDHIXVFlVm3v8AEO5sLz6icEqWnKceVSUJMm5Ebix7bT/XEKZuQT2vHUjeMKqLg16lRpCgQLC4BXveJInf3wRlDTamrAxdrH1Y+37Y1qKM9mV8xpeDP6jjMDPkqjEshGkkxLAHeNiScZjnqZRy9N65UVC66eVyu1o5tioHYYNyXDq1SVRS6IY5mDUCbSwqSona0H16jCbP0VGgIDIXnBFw+phBtvt9cM+G8UcUWTy3hRAOohFDHn1ehuRF7tfBGkHEMgqkrqQSdqcsCwnk1MR8Jjcfm9MA0M69OGptoLAjlN4nr2nbvGGVHiOVqFVqUvKUTLIajHUTciX5fc6jbEniKrlSlIZVDyqupjMz2INmNjtYYEn4l5lKrRXNUE0GmmjSBdDYFWIuw2g2n3kvuGPlWDeS9MPqslamqww2hqekgbgEzHWMIfEHit80qrVVagpmzAMrSQVvc7wG+Q7RjXBc6mpR5VQPJbUFVrQdywDMukyZmYHpjW9gXnOLIoVopsRUUlHdyygNIRrgP+YEaBvMmcF8ZrjN5WlWcOCgFR9CMAsvoJLBCF1KquDtIPcYBqeIHo1Xk60jkDU6fMSVkELZBE3AOyj2OzHiOvTqDXS0F9KlgbAhYMwSAQWtsY9DgTKteWpKMzWpoUULUIFQgQ+lHKCCDpYAi5AHLvEX3sUWIenrYEQKWr8R45WgDlkmYtBJgG2O/ENIEKVo2hyUeRoqLpD6TTYAAjm0+j6dxjXAMqtZbvoAAWozg+aCSZNNiSAL6Z6D3Ms0AfEfG6gruEaKHLCxAui6lFgSQSbdxgjgmdzD5/yxTctVcK9MnlWiwJIiJXSGJBkR2OJqtIvm6VDLUDqSostU5yYYyGYmyCCYET1Bw8z6Uchniwqs1Rkqa206gHbS4VQSLBZsb84vcQFWc9wkZDNACoVWrT/DqqAyaHUo5M7gHqLifbBFPh2adFqmslWio0h1LHtHmBRqHS5HS/fEWR48+ZppkKiUoDrpdzGgCJgC9x+mCbdN7R4f8M5JhX+75iqAANaFwJBjSTblGowQysR37yV6hTbS7BiVbUtUaSStM6QpJMAkHmAHUAzvhLm2ek8TrhxFzH6hEQYgidjcjF3zOXNKv93XRUoVSwqKbVAVjzAWurG0WNrWAAxU8zwtkrgBQwpjWSYIKSvMzKTMzsbwI9kJsvpdlAC6m8tQBphYhTrU2E6SxM7ttvFirUqkimdILuUOo6SAHBAUGA+4ggW7iLpuHZUVqmtZZUNMjUYJliRp/wAwNrm7fN1xFilU1Cgimg0iDqJYkA36FhBYmYEbnEXXEtQDKvKUSpdNUiVBGkESQImImKlthFYzK6ar00pPpZAEIIJ0NULUypIG6wsH8y26YteYzms06jAkBIYEAEeWQxWDZh5jpHWIHfFRrZ1hSpF3byTTYUoiS6EMFmJAVrgdInqcRTeHsoQX5QxLKhDLJCE2bmNiSB3MT6YecdrUmUBjrMKygRDNBAmEDAkc0E/qIuMKvClCqyH8M6dR0soFjpSSAREmV5rxrmN8WPxApWmqWBDaVZFtf4AD6hmBO02M8uHATcOcFwhaAvM1pAhhvMH4om/U9pxFSyinzx+lCrdoJkaSTczaLGR/FZnS4cKWY0sb6Fk9HYSWg7SwsAQTzYn4dSAFXSzsCea5MbgS3rEgt369X1KtWrPTLaTzAsrkfCqNACwpkQQbDcAC+2DuK5jy00CFJUTcjppupFjA3JMzcdcNuL5RKY1DShY7m40ioZ+LrcwPVQMJfE1As6m5byx5i9F0W6TIKwf/ADiRh4WypBaZUncrbnY9lJAsbGB0sIx1xvKamLFVGlL7ECANpvqAmzA2IgQQSbwjKhcuiqgINMsoOqGYgjdfiknoRuo9cD8SB001udZ1OWWmAsLzC90MWkieYXvJE5zi/wC72BdNIAbUCABEoTA0P6ruCJ2EV7/ZBBItp0Lpi/MYBAHUggb9bbxi1yHpHTTKq8kAJMTJEwDHRSAQQWiMC5amRT1dGNgvNcx325unQRe04QScTRaaTqDaTenUB5jZCEqbysAwNr+xB4dsRvKkA6TytpcoNRuTbbr9MNPENIOwRSxPmBGWLKPhXTspFzJMG82xEuUVMw6C5DDSI/KdV7EQRqVht8JwJlHhdbSNDkKQCATUm9zMMBvPTGYf/f2TlUkAfwBv+qOb3xmEqXW44612r00HllihtZ+vN6kf3vhpl67qgqHKLWpXKvOuJMkbFVYmDzAMdJucR0lp1ssyJpXUWaCygrp/ObyeWZ9O3XOGcO0U6iDMUFIsz63MAkfCAAqz3kmcHaQUHqZup5cpRSo5AEDUAL3AEsAPbfffA3GeBplHQrWSsJViIIIFiJEkEEYlyfhR69YU6NZajC71AGhFtEtsfSLkg9sCcT4M9HMeXVqAuY5uZgZJF5E9P5e+M9k88b5JTm4yjaV0oWUMFUObqQCRvIMAbza+A2XM0gDmKVN1YE66lyp6S6yyN0Asdu2M4j4BroiVEIrI+xBAbbaGN7bEE41QztanI81acIZpVBUEwFEQwvMSOg5sIc5DIHzKeYRUZAyqFqO5GuYQA6QWvB2IFgTi0ZwZnzdVV6Cv8RU/n+MBNWoBSQxW+2/tSqviCvUppRVVUCoHQU1gh+kAbDVLQBuxwT96qpm0qulVvLqKWDEk8pBC6pIB5Zg3/oRHnDuMZmkq0q1JWVlF6kAKIHlwwIgSobX+/ZbxTMVTc0gKbVJU655QQdJVbP8AFuVklvpb8lXp5im1OorikCxoO6hlQNyjzDcwDqB6aVBmcUnLZf7u81g6Cm5n8SVZgp0AaQSbwNe0YQbZbib0apzPlwzApRU6gdRAOrTfW0ll+cThDxLPnN5tqr6V1sYBYSi6jEgDU2kfWB0xB4g4iKuYLzqS2kAwAImAY6Em5E7SOmGfhLwmc0tSozeXRSR5rXAYQdMWkkEekTg3aU/ialSNWh9zXzfLoUVZhfUygXgfCYgenpgbh+Vq09SFXok6VaSQSIUGLcwNiZtzYsHhrKV8slY0mR0SmaquFlX5gNIYEQbN8U9IMHVhqWUrTaouoshM6GBHwEiWEQCpA+ncYZEGz3Dy+YoamXmaozMT+XQoN5ljJBkkepAwVncghp1jS0FSgWVAW4UfCLgqDN2MjpaMbYo1QGpzMkaECsdVSCukKSIMnra8mYx3mgyVRYBHBlER4V5YyTdKhQckiIO+2NYkHDeD6QgMCGVyS5WegLAghgSfmJFjibjGVU1qBAbSVcwAu63FkJNzJgi0b3uwyiA1A2pVsb3iCnUkxe8dbsY6iClmVV9ClHSJVqZcgAiCpmw5ttFiDsMRKc7TqnPDVBRm1A8tgVg6SLqeaYtMdcD8d4bOUpU0UVCz6VsvKWbUxB97C3U4f1aZLKxXlAaGCiJsBqkxE+3WJAEa4dmVCeYBGiBEIQBIEwxAkfDvP74sBZwyiyV81R5lH4YWBKwVFzcCTpFiJ2tYw3zzOGopKsqCWCAqdQAuSxAOoi4kbC4IBxzSpwGIku9yqEljFtwCApEkgn6RjfEHRAIemXJBRdWrUGG9jysJ2O57TOIuc/ScaWAhlQAFwQTLS0SSI5YkG+qLTOBOGVNFgRzE/mE7AHQACSOhJ+tsTcSqHSwLUyWUBlD/AAyIEW6Cd/1HvgVc+hqeWgUEg6RIJJJg6jDadp0iGEiNWEJc9kNeqnzSGWbLBOsMRIgkdIPoexxFVyIZnBgEKQp33MfsReTb5Y7UPJBCzIlWYkAgRJMXn5Cwkb43Upxqvc6iR3Ok35WERAiZ6wtsSSPnPu1BW5Qo00wXmdiCAoBLAWkb2mDAJEVdNUIzJ5d9Crp3Pd1hSOixYQbCCMMxr0DnUsQreUxjQqo77QTLSTqNpBmRgOkxBBZFTQSOTTpKMSR8LgatxaFMkDB9oFn9dOmCj6YZtRLEEgm6oSBzElrX2EbYHySFi1SylgTEWW2xG0XWD2+mJ87xM09SFECLT1wxvqIWDFyBcTItyGQQDgPh+bamtWkx3AKaSbqjSYY2kTMbwI7HCDDPqGRZJmB6mRA9+vvhS1Mq1VwT+JpIYgGehCW+KJv6D5lZmvC6bQDO/qLDcesjv2IwvzVR4XmIprDGWgE7QIALWEjceh3xExpUWYAnSP8AMn7b27ekY3iLIhmQGAu8B2XUACQJ7W6dBAxmIKC9Es5CoZEyFkxAubbDr6YY5Hg4qFUFamjPIIBZrLzHVAjpIuRbHf8AsypTrQupiRrQBiNQIMnVIHKTJ9L4X5xtDiGVmWJIgiQZ3/N7/wA8csz1pZOEinl64WlmnZjYHT+GSSQytfe2/tGFeRylXPZgqSx+KWO4Eswn1Ld/XthdSzrmr5u5Vg7aQBsRflED3x6hwY0sgaVOoQatdwWIAjWwM3FgB8I7kk941O0DyviimuUo0KpRiyutQFisXKU9LleRhG/TQ0ziPh+Xy6qi5qulemZIDt8MQZDAaiLwRKg6dumFf2gcFFLOCrSIC1SSxaNKuLkGbEMsNHWThfwalQqVHp1yDK/hsJA8yJMe0j0xaF84Fn8gw81aVFBRICadOqTttBLEzAM7TN8d+Fsqj8Uq1aTHyRSVwLy7NsDO8GTebgY864fwNquZGUUKanmXqq3KUAkmI2AExvIxcfFPiCmyVUBq03VCtgQHHSmdQvuetpkbXd61GniKjTfXWy+ZWjJC1AAGpvvpYqDYASrEWPYnHl/GshUViHIa5+BiyEC2oEmAJt0iBbF0yZbOZRaSimay/wDDfWVcgga01aSDqDaekGJiDinU8rVOZWlBVg4BR5gMDB1KQO3pa2M2IHRyBKty35VUGZ1Ert2nubXx6Dk822W4bSoUoNQVWesGUaLsOVmJggjSuxuMV7xTws0wq0gSrHmcyXapJ5e8WkBR3w3rZuj9yp03c02ZgVLyZh+Y1OhWQRpN7C22GROuA8MzEVWoqKVITqpuwbVZlZZi6iesAajexxY/D3FEp0FpZt1OinpZXgmfMgVC427RPcztKfMeMgQfuobTYNIW9yFi95LGw3BJkGcIs1m6gPmuxFSnKvAUhqTNBaxm1hpupsLXwpY8nXp1ahemWqDyzC02/EDmZ1N0AAnXYEH1IxDxThppPq+8vDAVDL/h+aZmCT8JbVttN5E4N8O06QpuaBhamhW0AatOpQSewM6Rfu0ACyrxDRZ6YabkVNQMXVXYwF2bSyido1TPZRovEvMpgrRRiOc62bQCPyQeXzD8IA1b9LnBXFnQ0YQokNqKKHBQsrFhcSokEaYiSIgg4H4DllqZXL6CFVNLNpJ0qTIPM0Bqkyb8qgHaLCcZznLVHmzURfLdX+FyTysokMrCzdoUiAVEya4ZxdwqBmLAjy1K3OokOItOnS6gb/D12wy86zRPxExa5Jg9CVJBN/X81sJqOYps6qGVmCUWaASCq2IH8SRa/NJHqN5vMklg2oKsqxAjmvpMkzyzIjb1jCjDK1lU81NyuvrYEfDFhckE8q3MtJgc02ZqKXVaLgMzeXXRSNbKstqYGAkjdrxa52wLkc4VQKIZXotqYtszkQo0jSzlV1HY6YJiwwwzWqpVZTTQVKABVNUal0iEMxqmbRtN77CZxzNBKI1IEEKxVVDL5nLy6wwKFlMaSIJPXcA8HzQDHzGG6sQqoAC35AhlgwK6iPS+Cc/nqi+ZNF1DhIJQH4jYsytpMERMEgqNtJwryGZKDnqEVa1Uz5bosQYFyDOntuSegwozztYB6pUTBgyVgMCAAXMACbD6kbTBlU1VwrjSeWAIAFiSGsxNo/NHYibcZ6mpVkphYZHUCdSjmZQVK8wUnXa8FjsL4H8NZZambd1BphFAAhZUk6Sf03CGxnmJkTiRrxejTr1iq0mqVkp2b4VAffnFiAFMKbQbAmQAUQoxDOoCxBQ2sh06QvqZv1UCBsR+M8Truzq9NsuFAWnX+AsGZfjJ0/4isyL27cNm2C00ZWDuApDFlGoESee/MqkrE79b4zE3xWoqmsxpaqdRqdOopaQjRZheVbSQQR673wFlXbStFkPmKoba5gAPOxJFhY6gEtsBg3L5Z18u+oNRRwYUxUsdLGRpdS/xTcRsb4EI/DFOtarTAckHmABNtyGBXcTJ1DfCCurVnUSSVWBLRMTy6u5sRPYCO2DmyWtdY0zRAMMYEneF225YMfvifM04ovMK7KJaJLRMNpDQqkDci5Ji2N5WoBRC7KxtDPqgMRO2m8sSDvPoMKF0qx0jU3NF+dxfrbpjeOaPBiyhlXlNx+KRvvbzO+MwpSW4hWdvKYB2UtZlv2IEXFul/wCWGC+H6IZVqNpJIHlKQapJ21MbIsXsD6mcCrnGo1WdV1vUJWnUNwFMjlUdTP0iOuGr8JFGKtet+JU1BiILXUyomymLaoMTFt8Yn+ky4Fw7LFVVVCNXZlpn4iUQjUTPwkrJv/TB/i2hSSvk8xp1U0fmgS3LzATu03N/0n5p6nhQKi1hVNMEaqai53DHmLXMXsQOs4VcLrBqddjUNgxSkWtq0s2oDZoOqI2uT0w3+JZvGNcZ2kPu4DqhDkLaYBDi1jEzuOsTOKPmmpnQF5NZTmmRsVJ1HmSJutx6gRN04RTK5ajmQSFRW81EA+BjqBAgwQwE+k4T1snSzNE1igoprZiZAOox7gCQZ5ZMD5liF+EM9l8qM1WB/ESnTFKB+UjmMmQNR0zO0HEKcf8AOzalaf8AxoVvN0swIleWx0KVMkRczHTB3hvw7SdrMPKqJq5QZq6ZsZJ0oIPuRixVPApq06Th1WohDUm0gkLMhSCSGtG8zHqcWJW+KeG6+RrLmMortRInSpupsWA3JUx27jsSRV4w2ezS5hA9NNIDFlW2kAcpBkzA3kXO0XecE++1aYACt92rMpMkNUE3hTYGDImDb+LCPjniahmKb+UlRcwhDlSsTpYB5H5iAS3exnbF0lhypporKoZigDMLsxYqG33Zo+d/UYqlfwsmYDPTqkLqLrOoATpLmW32F/8AQYzwe+YrtUqtUZKaoBy6dZJ6ICIv1J7iMPhxc6/JLAkUSzklgWGmzzBgzYzsZ6DD6i/I+AnKLWoMDqqMQrAhSqk6Wjv7d5G2CMvlXoVQK6qgUOFFRdVNJUwSZIKNaTHMRhjw/izDhlMimza20IEOjSPhQnqFOki3WI3wUM81aj+NSIBqaQ73AJCiTYEBjabKQ5m8HBQrORyVQZR3RyGhnUI4mmiTFkEElgZ3NzaxxF4nzZXSpC6WRmGmSObSLRsQdMwb7wJvPwWhFYaaZV3Koya9IEMdZZBBsRBB6NuZsJxLNmjVpSgUeaGReZh8UMVEAxCryA2I9RhR/wCHOG5xcsKZelriPLb9B3U7gmF0wABczNydeJw1PKs2apoWTRohiRUbUYW9xCxIjpJkGy3McQShSptrY+WUK0w7BiZltcCBpJEyb32wVmeImtRes5dlNRGpiRK6jK+YAIMBrH4eUbReJNk6iGhQVE06pDOTzKabPUvp6Tbm/Kp2k46p8UWHMkc8vTE6tAHMwJFgk+u7emOMlKUmPLYs0fCzanBYDpAUL3ENHfA2TzYYxT8xRIVlheSkzNyBj1DOOsmPqhdeEZd2ohqOkS0o0wzKpNyII5mBJMfp7Y44jrWtUzNNFqMKVJQzXakqjUWgAlxqtP8ACN4wTwzMpQakqvrRzTWnpEyqCISDzAMSYiTuLE4zJValGrUqO34IUqqUhJUauV3B2IAY9bziJe1PMClUcAlXTVURnklW5i9MqQCJ1Edr2icCcLqDXohueyhEkqOVgWKzvpiBsF2nG+LU8tXapWoipJVlYcyiJVdawIWBcq1iFaQDhbk356iLVQBKQLMzQRUW4p3ABACkkWnW0zIxIfQopVr02KaajOD10ODrPKpNl5jMEHrvjXCMwU816TrAdyqAAjzAh1ksDpC2kSYGo3vgbhnEazZ9FemoMllYlwArBja8XANjAkHucWDIZyiC1AOyVA71Kukyo12P4k2IOn1NgbGRIizvjSu2qnVCU/MXka5KNstVdIlQRqsbxed5XBKuZq+XWqAKGJLAGFszMwkXWQtidyT1OHviGqruKP3imUqMFA8uCHAuzVFshWd5i+xnCGnlqJzFOk6QgU05n46mkD8t9HMDJiI7TjIE5XJKtAxPNqnyo0OpYjUCVOhhDLJIESSdges5kywiGYMqgMdRB0tAuQsgQD8JtHQ3Ffg9TKayqiDekHgkg30Wb2nsevNODhw4+SssraWMCk55dQto5iIEsDJ/OOmGJBmqlNakmpAA8tnMArU5m8tDEwbyYt+GLRBgruo1AEFl0jULgK9RQTYSG/wzNtpgRZPIqKjtUqACoXQalDgXAgkGFYtpMxtfrhcuYLUwqGCpBY7k82kKCegkNF4viS55LhoZASjEmZhSbyeqmJ7+vffGYFynESihVqOFBMQbbnuJ+Z3xmFK1xHNN94pLl0/ESywPhOx2tA+mGOX8L+YXfMvrqMWK0hYagI5o26WBsCJxWOGV6orFqJlyp1MYsDYkk2Hv8sPOEcBqrVWqxgFwNUmXLb6YgC1pPywTsizxpsyEyiK50VG1ux/IwCAatxuViJuB3xP418I+VRpClTVggKswPMDBY6upkyQTbpaRIXhfMFc7Vq0gWoodZSLltLKoj9QJJ9Y7xi8eIadRUNbWwQ/8RLQggididuUxMkjF7EqngXxMqpUSuQFNI6SZE6baZEnYgD2PbEXAs3SFN8vWRKmgkKhJ7hg2mCNUmCwNhO83ScDph66KysabK6odJAYiXgzbft6Yhq+GqxzBpikyDVE7qAb2bY2Owv0xnvE9U8J8U1ljVKhadONIix2YQOgEbW+mEPiTx6kNRpPDI8IEWANJ0iS3pOwsY3icaq+Bv928qlWbXt/i6kQLgE9AfrioJ4ezOXrw1Nhb4jTYoRvBkW2g9cV5d4cuLJU8RZ/L0ndaLKlY62qb3tLG0CwgkgWjsDjnMZ/73lgHokVJkV1YF1jmIkG99lJ9jIu8p/aS7Iq08pUY6SHJWADspEiCCJkGO2K5V4mKGYXy8sqU3JZw500mO7gC4Sw0hbwSYtGLoEOU41mcvS8tdS03OpW0wSeU7ncRAje4GGPD+P1nzFSsq1GRUMAKCVRnkA/Mk2nb3wLkuLUkzLs4DU4MaTA0wCIFjqmLj9Mxi1+DuDutNqiiohqMzBXIC6bgBgIJI3mBuT2Bp2ivgmYzEUVNXRTfQpZiSFBJJg7dbT6zGLxk6lJqLUhmE5uQKDqUKEEioGPOwIPMIPLNjjsZGjWoKZ8ty/K+kTrJsdHqQDHtOKBxnh75erU8+jPwkVBOk9CQSuk6gCYtsesY1QPy7JUrs1VjCsyNB5CRKqC6mCoGszN5t0wv43ni9WhTUlVAhZUMeYeWdM9bdY3nGsg+qoiEro0jYCIIOmxJ6gA7kE73xzUUnO0UB0lA0Cx0ONRn1I3B7xYbYp4l3bJUWHlPTTWSsTIUkOhCh1Fzp6WFgBacC+I6oFPykUaajeSGVV0qFMnUuqVtqIIBuCBuCOKSmjQNKtWBq1XZpYSSxA/NdiFgbAAe1wJkTUqNXollfXKu4AsebS5AHPB/MNtPpiJXkC6I6tJp6mhjzNqgKjHoBE3vYxgLhOUNSKW7PXG25QadbMD00rPvucNa9MrTp6joIB5ibPqhrneQw2iLzhdwlh98lSUWLlDsdKlpJEwCCf264Qt3EsrlEIzDOF2VCJ0gX30mDuPS3W2N5PiuYo5cM1KjBP8A7bEGmCSgZkvbmEkbe+wfDOHGs2VDU2NNGaqGcCWRWOjVJLMWEGCIAvhxxDNM7Vd3pVAUXSDyFoWp5gsWM209g3XaJJxnhPlZd6YAb4mdkMOD+YrpgMKi7qbDUN7EA8NyyCi3mLTgSZBDhmi+piRLR6j4hBtfjM5oNTFLTTpV0pgfCecKAwg7AtJixmAREYU/dq33czUdAQFKwSCLfFC2kdOkAYoBXglDXzb6arJQoqxFwN7LJIteTeYjFzzHAabqG0x5iagFbUUkCBEXBve4ERBN8U3whTy6ZV/OrQa7FSo1GUTb4YNzq3sRbvhpS4oKrilTPmOy+YWosKenSCLOxcgEWAUid4GCEPxWozVKXneYrFdChgEUjYqGUjXNgAbGekxhKKwr5piWNPSHR6oV4I0kISN0Zog9h0MYO41xbLOZp5fWy3KOH5iSNRDITB3BkC4m5woNSpTqVDQ8wK5iQFI1NzKJAA2Ig2PoJwAVnK9GpRhvNrlDpDaiNAIJkqPiZb+9/SCeAhWoVZYuCgVC6hSDTkgJ1aJ3UyNo6gCnmGAdqjtS3DkUyrEnmUDSNvewDbHHfDaDIlRzWLUGD6RqK6jvIVp5tR2IIPNfEkVfMqilFMK6BqoIsXWDCtAMyg+bH1GJMqrzSQQ3KH8spC2JadREkRBmRJEYhq8Sd9cqGC0zIEqugiRaOkrHt62I4TSV9BGouQoJOogCQTMkBVg/PYeqFny9RwoHnKv8I0QD1HxdDjMRfcUO+Ypg9QJgHrEMBvjMaaAeBKdNqbfhxDCSb6m3EyI5egHecOOL5zzKD6FNgo1EwF5iJB7oRMC9h6YB8J19VCoEdCQohghCq5kBTttaw7z1jFf8OValdXpagF0MHZjJbWRpEHrvB/7YN+kk8AZt1zYpKFZTrv0U6buCBewgT+rF9zXEBUqGnd18vQ4DQq6t+Ybt16fD0xVfDfh6pQ8yrykiUQzfSDdrSLm152OJuLeOmqioKOXYWIap+hgDJkAyNPqDc+mCdTtG/APCVSjWUCrqoqHKAgEjV8hsCesGxgdHeY4bQyqhaS/iOSSxaWPuTt6RsMVzw5xFhSQu5bUiG56RH88T0+OipUZidiVEXsDH9xjxc+V5XN6evhJJ52tPDqcCWN8MWqbRhZw3MqYM4bGJtt9D+4xzsdNShAwi5B7n+mFWf8KUak6qYM2Ntx2nfDGlmIkdtsSLnZ63wYlMT7L8tqL6ZvZSzEfzv7HBOf4S1MNDWidhE+oiZ9Zxb2zFpIH+v0wn4k+pSCvTDOXLfWcmeKNxLjrJTp6PipSTAmSx3gXIN+m5Ha+J4wqVkhqS1TUWF/KCBrZhpkgmwgT9cQcboXk7QR6R2Ppb2xDkWDAaBMSBaWE781yB8/pj1cPybfjXn5/jybHNLJuQi1cuUamIEyFKzIXmFxFje+OcjwHM180tVqTrp1sCEZR/CJPcn6Ti78F4nUQgsKhQSYAYzvAHYf6YZZvxEzDSKLrqMA6WkjcgWuYx23I5SFNCg+pTUy9RtLNpOhCqSAoKGdRsBv264H4xkqiJABNdG106gCgNYEgg2knl09SQR2xcsvXqlFYUyF7QQwHaMTvmX6UnPaxj59sJx5TXyNWrTSoKdQknohgTJiNtN4sLYGy/A6qVgatN0pvq1G4kQLEjubx/Ocep8OzDst6NQ3bmCkj4jaesbfLBGZ16TFGoZ6BD+4xSr4vPKvEkq0m8rWvkyPMIcaBAtIMn5AgCCY3woqeIWhSVrKmoHzdQK/FDsqsoLSCZtIMEdTi4Z/wF95cs9BkYW6hT7HftY9rRjVDwdVSzLWZVGhAxVlGwmCYuDAHSMWrFL4/wxDQ1U081H5lrKx1U5IEVBeVv+42i6bLZ+rOmnQm0LDPpFiNWmYk3M26fO/r4OqGoFXLVkUz5kgQYJAum8i8e2N8R8DstI+T5tMrJukzIvaxP9IxDCjKuuSoU6jNyuHlqaqzBmJ3N7f6AY7p5yg9NqqJUrMw5moKUdDuV1IBPKwm9yp2tC/jueFCi2W+7kgj4iO8fQxJ9z1k4S/7UcZYaaqorAq1MFdxpGvy45LAcwuY+lanOYqUndjl6lRCPiWpUIaoASSdUeg3kyfTA/DsvXdqgpufimC0aum235gPngevSLvOkljpLMCSQT1gjrvEnffGUSJHNvquDpglYMAD32j5DAE/F+IPVD+ahDagVAJKqQIKwT2n12G2JaWZFYEk0VHlkMFUgwLXUkaiLEFZiMc8TaryMhMsAWMfmBsVPVYgyI3Ix3w5HqOKNVSuu86UHUtIhZmeoPpi+050hsrbVP52IMEREC8dFH/jBnCfMUqxggwT5fMVVbAGDBA1TB2iPXBtLwNVUmH5egIP7j+zjnhmUOUqHWwLE/CXAVhJLRqsnQme25nGlgv8A3YyfvQQyZXUVhpOrlBAF5O2MxyvG8l+YAGTOnVEzciAdzf54zBsKv5LhFR6A8g2MF5MB3IHKL30g/XDPhuX/AN5oUTSVCgDgq+qYLb2vzQfQAHEPDKxyikuxqKUlAoOnzWmN7iQd4/Njjw5XHnfeKzOqoNKxMXtp/wAInaIkjbEFo47WakyUlk+eSoAFhYkmRERJP798Il4a61RpRW1boTFyTBNtli47X9rD4jc0x5lAgupAdWJMqdUaQes2tvftjzvPcWrB2DM17w1iCRFgLD0jvi5XDh29Z6QNJjz0go90ZQYv9B/hGN+EawKxNxPT37i+AeK8W85Uroir5YWkw1XYabSIFhESP1DAfh7P6Kwm2rHi58MtserhylkegGoyjlkxeBAwZk/E0d5GBUriJtfCPxHxXywCovt6xjl39OuPRKebJEn+eO0zgneMea8O8b8p12I2Em+DD4wUCZnGt/sZz+PQ6dUtb+/fHOboBhB2/rincG8WqyzJE7gb+g9MT5vx3SW0knsLnB7VmRDxkkGREgkCO223XtGEvDs6cpmVdWNiZgQLxM3i/YHrjMx4gRju1ySZ6enffAHESoECANgJj3mN8V92HjOu30Lw/i6PSWpYBgNthPtthJ4n4yoOXrK1qNcFgf0sNMz7x9Tjzn7J+PEZsZdmOl1IUHaQCe/acX7x3T88UcjR0hq7BnIA5aSGZt6if8hx6tl4uGWVYKfiKlUOmi3nP2S8f422Qe/74Laoy02ZiCwVmttYEwPTHPDOG08vSSlSXSiAADv6nuTuThV4nzTOaeVpGHrzqP6aY3Pzg+8EdcHk7QnI55KOWpazfSo0i7MxGwAuSThnSckAkaSekgx7xafbAXDOBUaEaF5gILtdj3v0nsIGGGGKsxFmaOtSskTaRE/KcS41hBdV4ZU3SuwPLdlVvhO3Te8++GAxvGsKYcQPkqZ3pofdVP8ATE+MxICeCZeZ+70Z7+Un+mNDgWXG2Xojr/wqe/0wdjDi0YQcZ8N0asTlaVSNrBSL3uCMZT8H5ZLrRAMRuxP1Jw+xrDtGQgbw3TAgBgPRjhRnvs9ytSdaMZ35274ubYHqMManJWKKPspyP/Kb/wDI2Mxci2Mws4oC+DcoyiaZtcEu5I9eYkT8ugxWm8El6jU6FcAU4kMhkkxuAYYCO3XbHotGgAIFgNhjf+z0LBygLDZov9cboxS8p4LqI4ny6lpP15bHf3wD4q8FVqy66dJi1uVQLm1zME9f7kY9MWh6YlWlgzRjw1uAVqNKs1eg1IFdK8rAF9aEX2MAGB8+mEuV4Y9WqqU1JY3hQSQBeYHYY9S+1JnijTGzho/xApf6H9zgv7NvDK0aDZp4L1AY6xTBMx6sRPsFxxs3ljrJnFQcpnGClXMMhgruf739LYD43RqVipRSwAiwm5Nrf3viCsztVqMACKhZiBECTIj2nHu3hzwdSoUKatTRqmlTUYqCS8XuexsPQY48Pxz5b9OnPnfjj5/XgWY/5FX/AODf6Ymo+G8yx0ik09jA/nj6bo5ONrYkfKTjt8eLlLXzHl8ycuroyw4Ygg9CNwcCZfVVeylidgoJPpAF8N/FuUZs/nAoLaa1ZjF7BmJPsACT7Yu/2EcSAfMZci7haqnqdPKw/wCoH645ThHW868rqM6PzSGB2Mg/Ob4PWvrG0kD+zHXHrf2xeCfOo/e6KfiUgfNjdqfeOpXfvBPbHiCVCpB7YeXDRx54YJmWRldTDKZB9seyfZv4hq52pWrmkjVEWnSYl9MLBIIEG0gz6nHlXDc3SePNhjtsdX1HxD3+va3/AGeceTJZyqImlUpywXdSrWMegJkep7RjnxuXK6WbNj2TOZ8UaZqVmUAdp37Cdz9MVjhGdqHOVMzWy9VUdAlM+Wx0rM3i4m3Tv3xBmPGWWq52jrcLSQNBf4fMI5T2HYE9sXClxOk21RT8xjr65eN0c6G+ENHcqQP+oCflifVjAwPrjeNBrWMZOMjGYkyccPUA36CT7d8R5urpFiATt/X9sRfe1Ig3kQcOAWrSJ73xmOabAgRtjC3UXxF1jWImrx0OIzm8WDRGNE4F+944bMzhxaJqPgOo2MNQYjYjGoK0WxvEBbGYWQKjEy4hTEyDGwkUYlXEa4lUYkoX2rq3+66Ru1UT2kU8eg5HLCmiIogIqqPYAAfyxTPtJTly57VG/wD1H+mL0uOc/at3yPF/GvhhsnndaD8Bz5qgbA6gWT2BvHZhj2/J5haiK6mVdQy+xEjCTxb4f+95V6Y+Mc1M/wAY6f5vh+fphP8AZZx7VSOVqWqUZKg7mnNx/lJ+jDtjn5ca9i+KMdxjQxtmAEnYXPsMIeV+BeCh+NZ6qQClM1oEWJq1GEH00hvrgLhfho8N49RRT+DVLGmT+h0caT6huX6Hri0fZcmo52qd6lZf2Ut//eM+1Wgy08vmU+OhWBHqDDAf/JAP82Oc/XW7O8XllBEG4OPnT7SvAjZDMF6ak5aoZpt0UmZpk9xEjuPY4+hspm1q00qIZV1DKfQiRivfaPwYZnh1dIMqvmrAk6klrCRuJHsx3xtivnbJgKNVpkb/AN2wz4cpr56kuXJ52RbC/MeazW772wmVIUSDB2tuPTvi+/YzlVHEgTcijUK+9h/InGJO9bt66WCp4GzQXSaKsqknSBTh/wCKF/N7/wBbKXommSgL0iLEAlSPSJ5flj27EVfKo4h0Vh2YA/zx0mRi68UytSvT+DM1RfqZ6YsWQ8T5xRDVUftKkH5kHFoz/gHL1GlNVLuFgg+wadPyt6Y7p+A8sB/7k99f+gjG9jOUqoeNa4F6aN/nj+mCf/WdQtagIgfnE4UeJeCHKlWVmam1r7g9jG9v5YQNxUqQVkEEH6GdtjhyVau2czNWq42DRdQQCBvedzgrhVFSJdyT2B/n1OKEeNn7x94e8hQWCmVCzcICZJ6x+02unBClVBVIOp7yGAkQL6YAn6na+ELLSqKBbAVPjy6lV1KF2YLMQY2PcT2jocRtQ5SNbgk7wpj0Ai+FFXM08u5qVa2oxCSsEbk9evcf1xnIdWd8zG4+fTET5j0wl4T4i88EhWUC3MIn2vgzMtrQ6W0kbdvmvX9ji+K0U7qd1/bAzU+xxWspxaqqsmZqaXk6dCkWHWWBmfptjVPjKtKrVZ3C81lFyTH5h2NvTDiPn1DfHHmnFQbxE9aaSySHiSQpkWIKkyt5EnqOuGNDzU3v/mH9TjQPvPxrFar+JijFSm2MxYlgScSa4wMrHE6nCEyP9cEKDvBjAyYkJJ6nElV8d5bMVmpU6VF2QayWWCJIAAM7dfrix8Lz1U0KbPTKPoXUpizRB/v1wZTtiaJxj45da3rAw4nUH5B9b4oXE/No8RFahTMuwYW5ZNnViNgZJv8Aqttj0haK4kXJod1GDlJVLgD/ANROoMpqI7A4F4hxV81SanT1JrUqxiCJsYmxME4f/dexxKmUA3vguHtVvCXDXylN1LFi7BjYWIULA+kz/LGvF/Cs1nMu1FNADMplgRGlg24B7YuAQDpjeM9eYe1U8E8IzmVomjWam6LJp6S2pZMlSSBIkmPfDesK5wzxmKdKvNfGXgXM5zylXQiUFby4HeOUgRpW3T6YJ8HeBmyQYgaqzCDUgDSP0rcmO56/LHoOMw79pDkwwQa/i64lxvGsBZjMaLjviKtmlUb4kzN5RKq6aihlPQjCnMeDsqyx5en1V2B/ckfUYnfjq6tAEsdgDfFH4z9o5pVjQh3cNphe3S3fvjUlZ2FviXgdbK1NKxURpKmYYgRII0kahPQ339AgpcQ0sCrVFZTOkagBe5vAw6Pip9dSnXoklZK03VXBBiIYSqmDvI63wseqL8pAP8TEj3udu9saZN8j4tzac0a1O+rlPyYEgn646reN6dZ2GaplVIA1L8Q/zKNViTe0YVDxNmVGhTTZRYAgxpjYjY9tu+AjSJYkrTE/w6o9ASJjpiSzUfFeVprFJ6tQuVALM7EmYAGoQJnaMO63F2pwHPWDGKEtbQRpaCpkGBIPUi9vrgfM5uoAYaJvJk3PUbgGOv74ZQ9KzHlZulzElehBIPyxVRw/NZYsuWVWpzvIVtrAqTci239cVvJ+Ia9LeWgWIMX3HLMGNsWjN+Nss2lHB5t2YOsdNxBm/TtiSs5/itSowaqAtRbSk6iR3t/Oe2Is1namlR57MR+kGQT0YFQf2j1xbango1IZGKgmecfQiLn5gYlp/Z0n5qzH/CoH7knFhK8nxPLeWutCW0jUTqknuY64zDr/ANB0v+ZV+qf/AFxmFLAhxMrYFQ4mQ4UJU4lVsDqcSg4gnVsSq2BlbGnzgXfETBWxMj4THjKDGJ4gp7SJ98ZsR+lTEyvirt4iF4IMYEzHia3WcZ+J1dTUA64jOaX9Q+uPPz4qYC5BPvgDN+KYEyQLxaRPv1OD4nXqc409UDcxjx4faCafwuzHtfHbfaoDOpbR+ob+g7YsWvWvvifqGIqnFKY3bHieY8aVtJqIHCEwH0sRMdxy7Yreb8aV2BGtj6lv6D/XFZItfRD+IKQ/MPrir+IvtKo5cwXk2MLvGPEK/iGuw0moY9P+844y/DGq80yT33/fB19J6TxP7VqYRtEs8co6A33P0+uKzm/tSzL2UBf3wDR8PKLsCeu/+mJqXC4vTRZ7NP8AOf5jD2EfDPEubNZqqjU5tJmEE30iYk7SZOJ8xwtqtdq1U8znUfeB6YLyld1+Kmqn+FsEU2c/o9iSI+YnEndFESYETvb/AEGMeoCN8cVY6lfa+/vAj3xLkuEV65ilRdxbmWy/N3gA+knGkBeAfX5Y01Ug2H/j0/74uuS+zZ7eZURB2UFj/QT9cOst9n+VW7B6h/iaB9Ej+eIPNhTNQgKmonZQNRn07/TFgyH2eVakGq4pD9PxN9Byj64v+T4TRoT5VJEncgCT7nc/XEzHEsVrJeAcrTF1aof42P8AIRhpR4ZRp/BSRY6hRP13wazYiZsSxwXxC746Z8QscJYamN4gNTGsHaRg4mQ4zGY2EqnEynGYzAnROF2exvGYkqjMSxvieootbqMZjMLI1TY+2An2I9v64zGYxW4WVhdfVhOO/tWyy0my/lqtOVM6AFnbeN8ZjMZvi+482c3xLmlAKwI5FNu8b43jMY+jfTLL5+oRTmo9mWOY29r2wHxm9ZidzpJPclRJOMxmKmeB6QxbcjTAUQALDYYzGY1xFGU77/3fGRv74zGY0HBUdumInxmMwg/8F5RHzSKyKy3sVBH0OPUCIsNhsO2MxmJRrHJxmMwFw2B23+uMxmFIk/N7/wBBjh8ZjMUQWuf6/wAsRVMaxmJNYzGYz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1" name="Picture 7" descr="G:\Новая папка (3)\следы белк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428604"/>
            <a:ext cx="2000264" cy="2449302"/>
          </a:xfrm>
          <a:prstGeom prst="rect">
            <a:avLst/>
          </a:prstGeom>
          <a:noFill/>
        </p:spPr>
      </p:pic>
      <p:pic>
        <p:nvPicPr>
          <p:cNvPr id="16392" name="Picture 8" descr="G:\Новая папка (3)\следы белок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2928934"/>
            <a:ext cx="5278430" cy="3536548"/>
          </a:xfrm>
          <a:prstGeom prst="rect">
            <a:avLst/>
          </a:prstGeom>
          <a:noFill/>
        </p:spPr>
      </p:pic>
      <p:pic>
        <p:nvPicPr>
          <p:cNvPr id="16393" name="Picture 9" descr="G:\Новая папка (3)\images (1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3928" y="476671"/>
            <a:ext cx="3548421" cy="2534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4097" name="Picture 1" descr="G:\Новая папка (3)\images (1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620688"/>
            <a:ext cx="3144950" cy="2355676"/>
          </a:xfrm>
          <a:prstGeom prst="rect">
            <a:avLst/>
          </a:prstGeom>
          <a:noFill/>
        </p:spPr>
      </p:pic>
      <p:pic>
        <p:nvPicPr>
          <p:cNvPr id="4098" name="Picture 2" descr="G:\Новая папка (3)\следы медвед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5" y="428604"/>
            <a:ext cx="4672045" cy="1285884"/>
          </a:xfrm>
          <a:prstGeom prst="rect">
            <a:avLst/>
          </a:prstGeom>
          <a:noFill/>
        </p:spPr>
      </p:pic>
      <p:pic>
        <p:nvPicPr>
          <p:cNvPr id="4099" name="Picture 3" descr="G:\Новая папка (3)\следы медвед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28" y="2643182"/>
            <a:ext cx="5905499" cy="3615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20482" name="Picture 2" descr="G:\Новая папка (3)\следы птиц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2732471" y="1910943"/>
            <a:ext cx="3964809" cy="5286412"/>
          </a:xfrm>
          <a:prstGeom prst="rect">
            <a:avLst/>
          </a:prstGeom>
          <a:noFill/>
        </p:spPr>
      </p:pic>
      <p:pic>
        <p:nvPicPr>
          <p:cNvPr id="20483" name="Picture 3" descr="G:\Новая папка (3)\images (15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620688"/>
            <a:ext cx="1571636" cy="1828061"/>
          </a:xfrm>
          <a:prstGeom prst="rect">
            <a:avLst/>
          </a:prstGeom>
          <a:noFill/>
        </p:spPr>
      </p:pic>
      <p:pic>
        <p:nvPicPr>
          <p:cNvPr id="7" name="Picture 4" descr="G:\Новая папка (3)\s_05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404664"/>
            <a:ext cx="3431272" cy="2442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5" name="Picture 5" descr="G:\Новая папка (3)\images (1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76672"/>
            <a:ext cx="3434692" cy="2775231"/>
          </a:xfrm>
          <a:prstGeom prst="rect">
            <a:avLst/>
          </a:prstGeom>
          <a:noFill/>
        </p:spPr>
      </p:pic>
      <p:pic>
        <p:nvPicPr>
          <p:cNvPr id="21506" name="Picture 2" descr="G:\Новая папка (3)\след-лисы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1704806" y="247522"/>
            <a:ext cx="1511309" cy="2833705"/>
          </a:xfrm>
          <a:prstGeom prst="rect">
            <a:avLst/>
          </a:prstGeom>
          <a:noFill/>
        </p:spPr>
      </p:pic>
      <p:pic>
        <p:nvPicPr>
          <p:cNvPr id="21507" name="Picture 3" descr="G:\Новая папка (3)\след лисы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5656" y="2708920"/>
            <a:ext cx="5286412" cy="39648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22530" name="Picture 2" descr="G:\Новая папка (3)\след-лос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492896"/>
            <a:ext cx="6013245" cy="3951429"/>
          </a:xfrm>
          <a:prstGeom prst="rect">
            <a:avLst/>
          </a:prstGeom>
          <a:noFill/>
        </p:spPr>
      </p:pic>
      <p:pic>
        <p:nvPicPr>
          <p:cNvPr id="22531" name="Picture 3" descr="G:\Новая папка (3)\следы лос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548680"/>
            <a:ext cx="2214578" cy="1643632"/>
          </a:xfrm>
          <a:prstGeom prst="rect">
            <a:avLst/>
          </a:prstGeom>
          <a:noFill/>
        </p:spPr>
      </p:pic>
      <p:pic>
        <p:nvPicPr>
          <p:cNvPr id="22532" name="Picture 4" descr="C:\Documents and Settings\1980\Мои документы\Downloads\загруженное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42657" y="476672"/>
            <a:ext cx="2877143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3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23554" name="Picture 2" descr="G:\Новая папка (3)\images (1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1857364"/>
            <a:ext cx="6072230" cy="4630961"/>
          </a:xfrm>
          <a:prstGeom prst="rect">
            <a:avLst/>
          </a:prstGeom>
          <a:noFill/>
        </p:spPr>
      </p:pic>
      <p:sp>
        <p:nvSpPr>
          <p:cNvPr id="23555" name="WordArt 3"/>
          <p:cNvSpPr>
            <a:spLocks noChangeArrowheads="1" noChangeShapeType="1" noTextEdit="1"/>
          </p:cNvSpPr>
          <p:nvPr/>
        </p:nvSpPr>
        <p:spPr bwMode="auto">
          <a:xfrm>
            <a:off x="1084262" y="357166"/>
            <a:ext cx="6773885" cy="12858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Чьи следы?</a:t>
            </a:r>
            <a:endParaRPr lang="ru-RU" sz="3600" kern="10" spc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33</Words>
  <Application>Microsoft Office PowerPoint</Application>
  <PresentationFormat>Экран (4:3)</PresentationFormat>
  <Paragraphs>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Your User Name</dc:creator>
  <cp:lastModifiedBy>Тома</cp:lastModifiedBy>
  <cp:revision>4</cp:revision>
  <dcterms:created xsi:type="dcterms:W3CDTF">2012-04-08T12:34:26Z</dcterms:created>
  <dcterms:modified xsi:type="dcterms:W3CDTF">2018-02-04T07:12:13Z</dcterms:modified>
</cp:coreProperties>
</file>