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60" r:id="rId4"/>
    <p:sldId id="257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4" r:id="rId18"/>
    <p:sldId id="273" r:id="rId19"/>
    <p:sldId id="270" r:id="rId20"/>
    <p:sldId id="275" r:id="rId21"/>
    <p:sldId id="276" r:id="rId22"/>
    <p:sldId id="277" r:id="rId23"/>
    <p:sldId id="25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katti.ucoz.ru/_pu/41/78964226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0"/>
            <a:ext cx="2143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1"/>
          <p:cNvSpPr/>
          <p:nvPr userDrawn="1"/>
        </p:nvSpPr>
        <p:spPr>
          <a:xfrm>
            <a:off x="2555875" y="476250"/>
            <a:ext cx="51117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Конкурс шаблонов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образовательных презентаций-2014</a:t>
            </a:r>
          </a:p>
        </p:txBody>
      </p:sp>
      <p:pic>
        <p:nvPicPr>
          <p:cNvPr id="4" name="Picture 2" descr="http://pedsovet.su/_pu/50/50546956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692150"/>
            <a:ext cx="785812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3"/>
          <p:cNvSpPr/>
          <p:nvPr userDrawn="1"/>
        </p:nvSpPr>
        <p:spPr>
          <a:xfrm>
            <a:off x="395536" y="2060848"/>
            <a:ext cx="842493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Шаблон презентации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«Правила дорожного движения»</a:t>
            </a:r>
          </a:p>
        </p:txBody>
      </p:sp>
      <p:sp>
        <p:nvSpPr>
          <p:cNvPr id="6" name="Прямоугольник 14"/>
          <p:cNvSpPr/>
          <p:nvPr userDrawn="1"/>
        </p:nvSpPr>
        <p:spPr>
          <a:xfrm>
            <a:off x="2411413" y="4724400"/>
            <a:ext cx="4572000" cy="1366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Автор: Топилина Светлана Николаевна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учитель начальных классов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ГБОУ города Москвы "Школа №717»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2014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0A18-2589-47AB-ACA8-B4EF316F4464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4F590-5F6B-4A69-B5B2-D104604D5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82A1-7CE1-4C85-B2D4-D2CEB56E47AD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8585-2811-49AA-BB48-4D4AF1627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9572-2E31-4579-B6E7-A19C3FBB4B32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3FE1-DCC0-45F7-B13C-E6B4B6256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C41C1-285D-4645-A550-F17A302AC587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EA4F4-AEE1-4D64-8C79-23BB92E1D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5558-06C5-45A0-9D01-CCE4DA5AB661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6A5D-EF1D-4AA1-80C6-B9541BB78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Заголовок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2FF898-F1D6-45D7-9736-315C4864B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DCCE1-494A-4530-A374-0A00A42EE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7B464-CFAE-4246-A1F0-2213F6FA6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B7F75-91D0-4B22-AC95-358F09634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F3521-886F-422A-B64E-82E3894E4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58289-E72E-46FC-9024-0B0A83ACE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katti.ucoz.ru/_pu/41/78964226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0"/>
            <a:ext cx="2143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1"/>
          <p:cNvSpPr/>
          <p:nvPr userDrawn="1"/>
        </p:nvSpPr>
        <p:spPr>
          <a:xfrm>
            <a:off x="2555875" y="476250"/>
            <a:ext cx="51117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Конкурс шаблонов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образовательных презентаций-2014</a:t>
            </a:r>
          </a:p>
        </p:txBody>
      </p:sp>
      <p:pic>
        <p:nvPicPr>
          <p:cNvPr id="4" name="Picture 2" descr="http://pedsovet.su/_pu/50/50546956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692150"/>
            <a:ext cx="785812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3"/>
          <p:cNvSpPr/>
          <p:nvPr userDrawn="1"/>
        </p:nvSpPr>
        <p:spPr>
          <a:xfrm>
            <a:off x="395536" y="2060848"/>
            <a:ext cx="842493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Шаблон презентации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«Правила дорожного движения»</a:t>
            </a:r>
          </a:p>
        </p:txBody>
      </p:sp>
      <p:sp>
        <p:nvSpPr>
          <p:cNvPr id="6" name="Прямоугольник 14"/>
          <p:cNvSpPr/>
          <p:nvPr userDrawn="1"/>
        </p:nvSpPr>
        <p:spPr>
          <a:xfrm>
            <a:off x="2411413" y="4724400"/>
            <a:ext cx="4572000" cy="1366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Автор: Топилина Светлана Николаевна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учитель начальных классов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ГБОУ города Москвы "Школа №717»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2014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BE8C-E553-4054-889E-A78229B37605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0488-65D2-4D7A-A356-FC2D83E7E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F2566-A15B-4C3B-B9B5-81F3A065C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3BC1-1933-4261-A7DA-BD9E7021E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64C91-635B-4445-ADB8-6D5F6CE66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40561-D7CB-487A-BACA-E3A78993C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9836C-65AC-4910-97B5-18F5B1514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Заголовок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DA097155-B4C1-4BBF-8757-A5769D221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95EB9-7682-4176-A688-9DD040E2E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BD243-5D42-4246-888B-2C0AE1BBD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CD36D-0380-4E44-A755-6BB02B988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0DA3-89D2-4196-8986-A1D0F612E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7695-5CAE-43B4-90A6-EA21C048CEC9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F5A5-FDEA-4158-9B1A-E93A099EC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228E-6877-415A-9B56-B8DC2EBF6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558E0-4161-4572-996A-695B73761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01CF4-0D27-47E1-ABB2-C8CD0444C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9751-1852-4EF3-B89F-A0C28D6C1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1EE0-D1BB-4FEF-9FE0-25232580F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CC2B-65FE-4165-A1F2-5B2957E0E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78F6-5137-4BC2-9CEB-F73E8E9A498D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61506-9C94-42B9-A4B8-CAFB002BF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8F14-DF3D-46DB-8E36-79FF4BF2FA52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F688-51D7-47FA-9CA9-130DD23BD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6DBDD-2288-447B-8361-FA6286C8EF61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B2BD-4A48-4288-A785-1B628DD80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8CD6F-B350-41E9-945C-6CE42532C874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82369-B940-424A-9A8B-6D67815D1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D1683-338E-4F51-878A-00F232E8A546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BB1C5-2234-4A15-B07C-46C0E38E8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2A24-26C4-4F95-9FB2-F5CA6AF64B79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972A-FE99-4118-99E1-F0CCF0597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>
                <a:alpha val="55000"/>
              </a:srgbClr>
            </a:gs>
            <a:gs pos="21001">
              <a:srgbClr val="0819FB">
                <a:alpha val="32000"/>
              </a:srgbClr>
            </a:gs>
            <a:gs pos="35001">
              <a:srgbClr val="1A8D48">
                <a:alpha val="44000"/>
              </a:srgbClr>
            </a:gs>
            <a:gs pos="52000">
              <a:srgbClr val="FFFF00">
                <a:alpha val="97000"/>
              </a:srgbClr>
            </a:gs>
            <a:gs pos="73000">
              <a:srgbClr val="EE3F17">
                <a:alpha val="65000"/>
              </a:srgbClr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 descr="24..jpg"/>
          <p:cNvPicPr>
            <a:picLocks noChangeAspect="1"/>
          </p:cNvPicPr>
          <p:nvPr/>
        </p:nvPicPr>
        <p:blipFill>
          <a:blip r:embed="rId15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44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42988" y="6381750"/>
            <a:ext cx="23050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© Топилина С.Н.</a:t>
            </a:r>
          </a:p>
        </p:txBody>
      </p:sp>
      <p:pic>
        <p:nvPicPr>
          <p:cNvPr id="1031" name="Рисунок 6" descr="10..gif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500438"/>
            <a:ext cx="24304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5" descr="27..jp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00663"/>
            <a:ext cx="163353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7" descr="5..jpeg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241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6C862C-8ECF-4207-80E7-7D8F0EDEF0FF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D7D7C6-B9C9-4006-B5DB-00BD7EDBF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603AB">
                <a:alpha val="55000"/>
              </a:srgbClr>
            </a:gs>
            <a:gs pos="21001">
              <a:srgbClr val="0819FB">
                <a:alpha val="32000"/>
              </a:srgbClr>
            </a:gs>
            <a:gs pos="35001">
              <a:srgbClr val="1A8D48">
                <a:alpha val="44000"/>
              </a:srgbClr>
            </a:gs>
            <a:gs pos="52000">
              <a:srgbClr val="FFFF00">
                <a:alpha val="97000"/>
              </a:srgbClr>
            </a:gs>
            <a:gs pos="73000">
              <a:srgbClr val="EE3F17">
                <a:alpha val="65000"/>
              </a:srgbClr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с одним вырезанным скругленным углом 12"/>
          <p:cNvSpPr/>
          <p:nvPr/>
        </p:nvSpPr>
        <p:spPr bwMode="auto">
          <a:xfrm>
            <a:off x="1547664" y="1700808"/>
            <a:ext cx="6552728" cy="4680520"/>
          </a:xfrm>
          <a:prstGeom prst="snipRoundRect">
            <a:avLst/>
          </a:prstGeom>
          <a:solidFill>
            <a:schemeClr val="bg1">
              <a:lumMod val="40000"/>
              <a:lumOff val="60000"/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pic>
        <p:nvPicPr>
          <p:cNvPr id="2054" name="Рисунок 8" descr="11.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402013"/>
            <a:ext cx="45085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550025"/>
            <a:ext cx="23764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Bookman Old Style" pitchFamily="18" charset="0"/>
                <a:cs typeface="+mn-cs"/>
              </a:rPr>
              <a:t>© Топилина С.Н.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522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ВНИМАНИЕ – ДОРОГА!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7151687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0928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092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0213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fld id="{5BB444E6-BA24-4A36-9A9F-9A6FF2D36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61" name="Рисунок 7" descr="1.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51725" y="0"/>
            <a:ext cx="169227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med" advClick="0" advTm="16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603AB">
                <a:alpha val="55000"/>
              </a:srgbClr>
            </a:gs>
            <a:gs pos="21001">
              <a:srgbClr val="0819FB">
                <a:alpha val="32000"/>
              </a:srgbClr>
            </a:gs>
            <a:gs pos="35001">
              <a:srgbClr val="1A8D48">
                <a:alpha val="44000"/>
              </a:srgbClr>
            </a:gs>
            <a:gs pos="52000">
              <a:srgbClr val="FFFF00">
                <a:alpha val="97000"/>
              </a:srgbClr>
            </a:gs>
            <a:gs pos="73000">
              <a:srgbClr val="EE3F17">
                <a:alpha val="65000"/>
              </a:srgbClr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fld id="{D75F2D95-A503-425B-B074-951FD1868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 advClick="0" advTm="16000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pedsovet.su/" TargetMode="External"/><Relationship Id="rId3" Type="http://schemas.openxmlformats.org/officeDocument/2006/relationships/hyperlink" Target="http://izodou6.ucoz.ru/clip_image002.gif" TargetMode="External"/><Relationship Id="rId7" Type="http://schemas.openxmlformats.org/officeDocument/2006/relationships/hyperlink" Target="http://ulanovka1.ucoz.ru/shitateli2011/Power_Point.png" TargetMode="External"/><Relationship Id="rId2" Type="http://schemas.openxmlformats.org/officeDocument/2006/relationships/hyperlink" Target="http://www.zham.am/images/6746_312983332162063_278362601_n.jp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bobkovanatali.ucoz.ru/6.jpg" TargetMode="External"/><Relationship Id="rId5" Type="http://schemas.openxmlformats.org/officeDocument/2006/relationships/hyperlink" Target="http://s3.uploads.ru/t/nbk1G.jpg" TargetMode="External"/><Relationship Id="rId4" Type="http://schemas.openxmlformats.org/officeDocument/2006/relationships/hyperlink" Target="http://img3.board.com.ua/a/2002366530/wm/2-dorozhnyie-znaki-ot-best-status-kompani.jpe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5536" y="2060848"/>
            <a:ext cx="842493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История возникновения </a:t>
            </a:r>
          </a:p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Дорожных знаков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196" name="Прямоугольник 11"/>
          <p:cNvSpPr>
            <a:spLocks noChangeArrowheads="1"/>
          </p:cNvSpPr>
          <p:nvPr/>
        </p:nvSpPr>
        <p:spPr bwMode="auto">
          <a:xfrm>
            <a:off x="2339975" y="5084763"/>
            <a:ext cx="45720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Автор: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воспитатель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группа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«Березка»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д/с «Сказка» Филоненко Евгения Александровна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с.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Уртам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2018г.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.tvc.ru/pictures/o/148/3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764704"/>
            <a:ext cx="5940425" cy="45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59832" y="5445224"/>
            <a:ext cx="291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Заправляется - бензином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3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d3.mycdn.me/image?id=861413401297&amp;t=20&amp;plc=WEB&amp;tkn=*6OAFgbMRILHPHGWtQjRwhrVtNB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04664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.mediasole.ru/images/713/713716/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3212976"/>
            <a:ext cx="4500265" cy="307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65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1.1zoom.ru/big0/325/Bus_2014-17_Setra_S_515_MD_Red_526100_1280x8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1" y="260649"/>
            <a:ext cx="46805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kladraz.ru/images/photos/5d9a8bf41762edc791eb6d353d7772b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2924944"/>
            <a:ext cx="4752294" cy="355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1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boi.cc/1680-1050-100-uploads/sred/big/oboik.ru_2011110714072855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474268" cy="265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avatars.mds.yandex.net/get-pdb/245485/7f3f40e7-b1ed-4175-a6ab-cf10bdd9b82f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312567"/>
            <a:ext cx="4644281" cy="260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eethatcoming.com/wp-content/uploads/2017/09/1504816109_maxresdefaul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3068960"/>
            <a:ext cx="59404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1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22f/0006f386-b2165bcb/1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94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224031/0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2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hellak-servis.ru/images2/signs/prioritet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988695"/>
            <a:ext cx="5940425" cy="48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27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38b/0010b8e2-ea332e9a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4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.ppt-online.org/files1/slide/r/rLDVlwExXfMchp6KQIZT5s0vNkFGCO4Saj2yoH/slide-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3960"/>
            <a:ext cx="5940425" cy="44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70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3.infourok.ru/uploads/ex/058e/000410b5-4e13f931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4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24178" y="908720"/>
            <a:ext cx="8229600" cy="11569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 bwMode="auto">
          <a:xfrm>
            <a:off x="424178" y="2780929"/>
            <a:ext cx="8468302" cy="22322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Сохранение жизни и здоровье детей;</a:t>
            </a:r>
          </a:p>
          <a:p>
            <a:pPr eaLnBrk="1" hangingPunct="1"/>
            <a:r>
              <a:rPr lang="ru-RU" dirty="0" smtClean="0"/>
              <a:t>Приучение их к установленному порядку в сфере дорожного движения.</a:t>
            </a:r>
          </a:p>
          <a:p>
            <a:pPr marL="0" indent="0" algn="just"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738" y="2967335"/>
            <a:ext cx="7894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внимания!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8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332656"/>
            <a:ext cx="367240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Интернет-ресурсы: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313" y="1844675"/>
            <a:ext cx="8135937" cy="2339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Фон – </a:t>
            </a:r>
            <a:r>
              <a:rPr lang="ru-RU" sz="1400" b="1" u="sng" dirty="0">
                <a:hlinkClick r:id="rId2"/>
              </a:rPr>
              <a:t>http://www.zham.am/images/6746_312983332162063_278362601_n.jpg</a:t>
            </a:r>
            <a:r>
              <a:rPr lang="ru-RU" sz="1400" b="1" dirty="0"/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Светофор - </a:t>
            </a:r>
            <a:r>
              <a:rPr lang="ru-RU" sz="1400" b="1" u="sng" dirty="0">
                <a:hlinkClick r:id="rId3"/>
              </a:rPr>
              <a:t>http://izodou6.ucoz.ru/clip_image002.gif</a:t>
            </a:r>
            <a:endParaRPr lang="ru-RU" sz="1400" b="1" u="sng" dirty="0"/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Дорожные знаки -</a:t>
            </a:r>
            <a:r>
              <a:rPr lang="ru-RU" sz="1400" b="1" u="sng" dirty="0"/>
              <a:t> </a:t>
            </a:r>
            <a:r>
              <a:rPr lang="ru-RU" sz="1400" b="1" u="sng" dirty="0">
                <a:hlinkClick r:id="rId4"/>
              </a:rPr>
              <a:t>http://img3.board.com.ua/a/2002366530/wm/2-dorozhnyie-znaki-ot-best-status-kompani.jpeg</a:t>
            </a:r>
            <a:endParaRPr lang="ru-RU" sz="1400" b="1" dirty="0"/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Дети - </a:t>
            </a:r>
            <a:r>
              <a:rPr lang="ru-RU" sz="1400" b="1" u="sng" dirty="0">
                <a:hlinkClick r:id="rId5"/>
              </a:rPr>
              <a:t>http://s3.uploads.ru/t/nbk1G.jpg</a:t>
            </a:r>
            <a:endParaRPr lang="ru-RU" sz="1400" b="1" u="sng" dirty="0"/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Логотип «Педсовет» - </a:t>
            </a:r>
            <a:r>
              <a:rPr lang="ru-RU" sz="1400" b="1" u="sng" dirty="0">
                <a:hlinkClick r:id="rId6"/>
              </a:rPr>
              <a:t>http://bobkovanatali.ucoz.ru/6.jpg</a:t>
            </a:r>
            <a:endParaRPr lang="ru-RU" sz="1400" b="1" u="sng" dirty="0"/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Логотип </a:t>
            </a:r>
            <a:r>
              <a:rPr lang="en-US" sz="1400" b="1" dirty="0"/>
              <a:t>Power Point - </a:t>
            </a:r>
            <a:r>
              <a:rPr lang="ru-RU" sz="1400" b="1" u="sng" dirty="0">
                <a:hlinkClick r:id="rId7"/>
              </a:rPr>
              <a:t>http://</a:t>
            </a:r>
            <a:r>
              <a:rPr lang="ru-RU" sz="1400" b="1" u="sng" dirty="0" smtClean="0">
                <a:hlinkClick r:id="rId7"/>
              </a:rPr>
              <a:t>ulanovka1.ucoz.ru/shitateli2011/Power_Point.png</a:t>
            </a:r>
            <a:endParaRPr lang="ru-RU" sz="1400" b="1" u="sng" dirty="0" smtClean="0"/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</a:rPr>
              <a:t>Сайт </a:t>
            </a:r>
            <a:r>
              <a:rPr lang="en-US" sz="1600" b="1" dirty="0">
                <a:solidFill>
                  <a:srgbClr val="000000"/>
                </a:solidFill>
                <a:latin typeface="+mn-lt"/>
                <a:hlinkClick r:id="rId8"/>
              </a:rPr>
              <a:t>http://pedsovet.su/</a:t>
            </a:r>
            <a:r>
              <a:rPr lang="ru-RU" sz="1600" b="1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>
              <a:defRPr/>
            </a:pPr>
            <a:endParaRPr lang="ru-RU" sz="1400" b="1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Формирования представления о дорожных знаках, истории их возникновения и классификации;</a:t>
            </a:r>
          </a:p>
          <a:p>
            <a:pPr eaLnBrk="1" hangingPunct="1"/>
            <a:r>
              <a:rPr lang="ru-RU" dirty="0" smtClean="0"/>
              <a:t>Развитие умения пользоваться дорожными знаками;</a:t>
            </a:r>
          </a:p>
          <a:p>
            <a:pPr eaLnBrk="1" hangingPunct="1"/>
            <a:r>
              <a:rPr lang="ru-RU" dirty="0" smtClean="0"/>
              <a:t>Воспитание устойчивых привычек безопасного поведения на улицах, дорогах, в транспорте.</a:t>
            </a:r>
          </a:p>
          <a:p>
            <a:pPr algn="just"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9514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vpatori.ru/wp-content/uploads/2015/09/Geira_Milha_XXIX_detalh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675" y="357187"/>
            <a:ext cx="4904581" cy="537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5603" y="5661248"/>
            <a:ext cx="74767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Первый дорожный знак – каменный столб указатель </a:t>
            </a:r>
          </a:p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в Древнем Риме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s.lifeisphoto.ru/68/3/6802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332656"/>
            <a:ext cx="4287936" cy="480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5162330"/>
            <a:ext cx="4791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Первый дорожный знак –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на Руси 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Половетская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баба»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cey102.k26.ru/history_club/alexei/alexe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332656"/>
            <a:ext cx="3289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zhlife.ru/uploads/posts/2011-11/1321296991_stolb-starinny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307343"/>
            <a:ext cx="2782813" cy="456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82527" y="5085184"/>
            <a:ext cx="53783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При царе Алексее Михайловиче стали 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устанавливать верстовые столбы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yrillitsa.ru/wp-content/uploads/2017/09/Petr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692696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arm9.staticflickr.com/8145/7378571084_1fe9a6cfd6_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692696"/>
            <a:ext cx="41223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aeroflot.ru/media/aflfiles/at/vie/vie_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4005064"/>
            <a:ext cx="5940425" cy="256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05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2.podelise.ru/tw_files2/urls_2/12/d-11889/11889_html_m7519995b.png"/>
          <p:cNvPicPr/>
          <p:nvPr/>
        </p:nvPicPr>
        <p:blipFill rotWithShape="1">
          <a:blip r:embed="rId2"/>
          <a:srcRect t="14035"/>
          <a:stretch/>
        </p:blipFill>
        <p:spPr bwMode="auto">
          <a:xfrm>
            <a:off x="2051720" y="1268760"/>
            <a:ext cx="5940425" cy="17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20504" y="3033048"/>
            <a:ext cx="548277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Неровная дорога;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Извилистая дорога;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Пересечения с железной дорогой;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Перекресток.</a:t>
            </a:r>
            <a:endParaRPr lang="ru-RU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2227" y="188640"/>
            <a:ext cx="6785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Первые дорожные знаки в Париже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2180/0014-006-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916832"/>
            <a:ext cx="594042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764704"/>
            <a:ext cx="48894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Первый автомобиль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5155788"/>
            <a:ext cx="191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Топливо - дрова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2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Тема Offi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Тема Offic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Тема Offi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175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Bookman Old Style</vt:lpstr>
      <vt:lpstr>Calibri</vt:lpstr>
      <vt:lpstr>Monotype Corsiva</vt:lpstr>
      <vt:lpstr>Monotype Sorts</vt:lpstr>
      <vt:lpstr>Tahoma</vt:lpstr>
      <vt:lpstr>Times New Roman</vt:lpstr>
      <vt:lpstr>Тема Office</vt:lpstr>
      <vt:lpstr>2_Тема Office</vt:lpstr>
      <vt:lpstr>1_Тема Office</vt:lpstr>
      <vt:lpstr>Презентация PowerPoint</vt:lpstr>
      <vt:lpstr>Цель:</vt:lpstr>
      <vt:lpstr>Задачи: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Cветлана</dc:creator>
  <cp:lastModifiedBy>Эрия Аои</cp:lastModifiedBy>
  <cp:revision>21</cp:revision>
  <dcterms:created xsi:type="dcterms:W3CDTF">2014-07-15T20:26:56Z</dcterms:created>
  <dcterms:modified xsi:type="dcterms:W3CDTF">2018-10-05T10:18:22Z</dcterms:modified>
</cp:coreProperties>
</file>