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1364-7976-4E3F-8D55-C96D25A8818F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7442-A8E4-4314-A796-2E8955917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1364-7976-4E3F-8D55-C96D25A8818F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7442-A8E4-4314-A796-2E8955917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1364-7976-4E3F-8D55-C96D25A8818F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7442-A8E4-4314-A796-2E8955917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1364-7976-4E3F-8D55-C96D25A8818F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7442-A8E4-4314-A796-2E8955917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1364-7976-4E3F-8D55-C96D25A8818F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7442-A8E4-4314-A796-2E8955917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1364-7976-4E3F-8D55-C96D25A8818F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7442-A8E4-4314-A796-2E8955917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1364-7976-4E3F-8D55-C96D25A8818F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7442-A8E4-4314-A796-2E8955917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1364-7976-4E3F-8D55-C96D25A8818F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7442-A8E4-4314-A796-2E8955917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1364-7976-4E3F-8D55-C96D25A8818F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7442-A8E4-4314-A796-2E8955917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1364-7976-4E3F-8D55-C96D25A8818F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7442-A8E4-4314-A796-2E8955917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1364-7976-4E3F-8D55-C96D25A8818F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197442-A8E4-4314-A796-2E89559177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1B1364-7976-4E3F-8D55-C96D25A8818F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197442-A8E4-4314-A796-2E89559177E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13.04.2016\DSC035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736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 для детей старшей группы</a:t>
            </a:r>
            <a:b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«Конфетный бум»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4714860"/>
            <a:ext cx="7854696" cy="21431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Филоненко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Е.А.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 МБДОУ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Уртамский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/сад</a:t>
            </a:r>
          </a:p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С.Уртам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2016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571480"/>
            <a:ext cx="9358346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Конфеты из соленого теста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13.04.2016\DSC035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71530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12.04.2016\DSC035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707236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704088"/>
            <a:ext cx="9358346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«Не выбрасывайте фантики от конфет»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</a:t>
            </a: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умелые ручки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07.04.2016\DSC035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771530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11.04.2016\DSC035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2984"/>
            <a:ext cx="807249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Фантиковое</a:t>
            </a: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дефиле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12.04.2016\DSC035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64386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14.04.2016\DSC036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142984"/>
            <a:ext cx="764386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14.04.2016\DSC035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750099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Полезные конфеты по-домашнему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:\14.04.2016\DSC035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357298"/>
            <a:ext cx="764386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Накануне  Пасхи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14.04.2016\DSC036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35811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943980" cy="43891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Конфета бывает простой и с помадкой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Немного с кислинкой и приторно-сладкой.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обертке блестящей и мало-приглядной,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Клубничной, малиновой и шоколадной.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каждый, кто пробовал, сам понимает: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Ненужной она никогда не бывает!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57562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Пятна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снегу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06.04.2016\DSC035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700092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Цветная вода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06.04.2016\DSC035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71438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Волшебные салфетки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06.04.2016\DSC035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80010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7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Окрашивание языка</a:t>
            </a:r>
            <a:endParaRPr lang="ru-RU" sz="7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06.04.2016\DSC035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358114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13.04.2016\DSC035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6827864" cy="537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Экскурсия в магазин «Водолей»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:\13.04.2016\DSC035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85860"/>
            <a:ext cx="692948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Тайна сладкого кулька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12.04.2016\DSC035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5009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Внимание, конфеты!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12.04.2016\DSC035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771530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929718" cy="11430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Свекла, морковь, брусника – натуральные красители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13.04.2016\DSC035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64"/>
            <a:ext cx="79296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13.04.2016\DSC035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8001056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110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Проект для детей старшей группы «Конфетный бум»</vt:lpstr>
      <vt:lpstr>Пятна на снегу</vt:lpstr>
      <vt:lpstr>Цветная вода</vt:lpstr>
      <vt:lpstr> Волшебные салфетки</vt:lpstr>
      <vt:lpstr>  Окрашивание языка</vt:lpstr>
      <vt:lpstr>Экскурсия в магазин «Водолей»</vt:lpstr>
      <vt:lpstr>Тайна сладкого кулька</vt:lpstr>
      <vt:lpstr>Внимание, конфеты!</vt:lpstr>
      <vt:lpstr>Свекла, морковь, брусника – натуральные красители</vt:lpstr>
      <vt:lpstr>Конфеты из соленого теста</vt:lpstr>
      <vt:lpstr>Акция «Не выбрасывайте фантики от конфет»</vt:lpstr>
      <vt:lpstr>Оч. умелые ручки</vt:lpstr>
      <vt:lpstr>Фантиковое дефиле</vt:lpstr>
      <vt:lpstr>Полезные конфеты по-домашнему</vt:lpstr>
      <vt:lpstr>Накануне  Пасхи</vt:lpstr>
      <vt:lpstr>Слайд 16</vt:lpstr>
      <vt:lpstr>Спасибо 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для детей старшей группы «Конфетный бум»</dc:title>
  <dc:creator>Пользователь</dc:creator>
  <cp:lastModifiedBy>Пользователь</cp:lastModifiedBy>
  <cp:revision>7</cp:revision>
  <dcterms:created xsi:type="dcterms:W3CDTF">2016-04-14T08:45:32Z</dcterms:created>
  <dcterms:modified xsi:type="dcterms:W3CDTF">2016-04-14T09:29:00Z</dcterms:modified>
</cp:coreProperties>
</file>