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7" r:id="rId2"/>
    <p:sldId id="259" r:id="rId3"/>
    <p:sldId id="258" r:id="rId4"/>
    <p:sldId id="260" r:id="rId5"/>
    <p:sldId id="275" r:id="rId6"/>
    <p:sldId id="263" r:id="rId7"/>
    <p:sldId id="276" r:id="rId8"/>
    <p:sldId id="291" r:id="rId9"/>
    <p:sldId id="270" r:id="rId10"/>
    <p:sldId id="286" r:id="rId11"/>
    <p:sldId id="289" r:id="rId12"/>
    <p:sldId id="308" r:id="rId13"/>
    <p:sldId id="273" r:id="rId14"/>
    <p:sldId id="285" r:id="rId15"/>
    <p:sldId id="268" r:id="rId16"/>
    <p:sldId id="282" r:id="rId17"/>
    <p:sldId id="283" r:id="rId18"/>
    <p:sldId id="284" r:id="rId19"/>
    <p:sldId id="301" r:id="rId20"/>
    <p:sldId id="300" r:id="rId21"/>
    <p:sldId id="299" r:id="rId22"/>
    <p:sldId id="303" r:id="rId23"/>
    <p:sldId id="305" r:id="rId24"/>
    <p:sldId id="306" r:id="rId25"/>
    <p:sldId id="296" r:id="rId26"/>
    <p:sldId id="307" r:id="rId27"/>
    <p:sldId id="278" r:id="rId28"/>
    <p:sldId id="310" r:id="rId29"/>
    <p:sldId id="281" r:id="rId30"/>
    <p:sldId id="28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3399"/>
    <a:srgbClr val="001C74"/>
    <a:srgbClr val="990000"/>
    <a:srgbClr val="FF0000"/>
    <a:srgbClr val="000000"/>
    <a:srgbClr val="045C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163" autoAdjust="0"/>
    <p:restoredTop sz="94514" autoAdjust="0"/>
  </p:normalViewPr>
  <p:slideViewPr>
    <p:cSldViewPr>
      <p:cViewPr>
        <p:scale>
          <a:sx n="106" d="100"/>
          <a:sy n="106" d="100"/>
        </p:scale>
        <p:origin x="126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54382-EDE7-483A-89EB-C6315B1E21FA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1552D-43E2-4697-A056-9FCDCF7066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72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52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306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45DF-6AB6-4370-80AF-D8773B6F28F6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D1BD2AA-D8DC-41E1-9D3B-549B0A677F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8C2E5-DCE0-468E-AD34-5DF3BCA035D2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8815-F74F-4FAD-B2A8-AD84C3D7AF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4094C-D64A-4092-AF9C-61042151B9F9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23AE-21D5-4312-B4C2-037FAE3AE3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3A68D-6333-4C5E-86A5-0D27C2E74626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FDC5C1B-BB08-4EFF-ABDC-4ECF65E68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0A2E6-30AE-4C97-ABBE-FE9D7794D69E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53B00-DC5E-444F-8532-7AE0A8B1B8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0D48-211C-4FA1-8DBC-5EEDA756D6DE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497CC-BA0C-4CF5-8D37-5B05D60CC8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496AA-CB4A-483D-93AD-AD12C069B8D3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5811634-3AA6-4B81-A347-CC2A4EA61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253F7-D68D-4CC9-BCAF-77845849E8C6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5A1E-D991-451B-8CDC-925B840BFD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DE335-7297-4348-AF91-48138C186511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75266-839E-407E-8417-5437ADBE80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21749-9DEE-4263-A89D-E3872561BCA5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85578-3303-4F07-9AE7-5061C529F4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2877E5-4140-44C7-8426-AA6C797212BF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28F14-ED8F-4959-86D5-1D3CBF64A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 smtClean="0"/>
              <a:pPr>
                <a:defRPr/>
              </a:pPr>
              <a:t>20.04.2019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4518829-53DF-4DFF-A4A8-6B9004AC00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14412" y="0"/>
            <a:ext cx="9858412" cy="68580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500034" y="642918"/>
            <a:ext cx="8114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Муниципальное Казённое Дошкольное Образовательное Учреждение детский сад «Сказка»</a:t>
            </a:r>
            <a:endParaRPr lang="ru-RU" sz="1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1" y="3849688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611561" y="2000240"/>
            <a:ext cx="738946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ПОРТФОЛИО  Воспитателя 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045C04"/>
                </a:solidFill>
                <a:latin typeface="Monotype Corsiva" pitchFamily="66" charset="0"/>
              </a:rPr>
              <a:t>Емельяновой </a:t>
            </a:r>
          </a:p>
          <a:p>
            <a:pPr algn="ctr"/>
            <a:r>
              <a:rPr lang="ru-RU" sz="4400" b="1" dirty="0" smtClean="0">
                <a:solidFill>
                  <a:srgbClr val="045C04"/>
                </a:solidFill>
                <a:latin typeface="Monotype Corsiva" pitchFamily="66" charset="0"/>
              </a:rPr>
              <a:t>Анны Владимировны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sz="2800" dirty="0" smtClean="0">
              <a:solidFill>
                <a:srgbClr val="001C74"/>
              </a:solidFill>
              <a:latin typeface="Verdana" pitchFamily="34" charset="0"/>
            </a:endParaRPr>
          </a:p>
          <a:p>
            <a:pPr algn="ctr"/>
            <a:r>
              <a:rPr lang="ru-RU" sz="2800" dirty="0" smtClean="0">
                <a:solidFill>
                  <a:srgbClr val="001C74"/>
                </a:solidFill>
                <a:latin typeface="Verdana" pitchFamily="34" charset="0"/>
              </a:rPr>
              <a:t>        </a:t>
            </a:r>
            <a:endParaRPr lang="ru-RU" sz="2800" dirty="0">
              <a:solidFill>
                <a:srgbClr val="001C74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2892425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214554"/>
            <a:ext cx="16160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214554"/>
            <a:ext cx="15160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642918"/>
            <a:ext cx="2232025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285992"/>
            <a:ext cx="151447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2214554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642918"/>
            <a:ext cx="221457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32" y="620713"/>
            <a:ext cx="242889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6013" y="4437063"/>
            <a:ext cx="138747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0298" y="4429132"/>
            <a:ext cx="21431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3438" y="4429132"/>
            <a:ext cx="203517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15140" y="4429132"/>
            <a:ext cx="157163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1726332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1b1/00023818-9d87dc25/hello_html_m788eb0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1546" y="-1214454"/>
            <a:ext cx="6858000" cy="928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256063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4"/>
            <a:ext cx="212886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642918"/>
            <a:ext cx="1715343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 descr="C:\Documents and Settings\Admin\Рабочий стол\аня\img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28604"/>
            <a:ext cx="2071702" cy="2857520"/>
          </a:xfrm>
          <a:prstGeom prst="rect">
            <a:avLst/>
          </a:prstGeom>
          <a:noFill/>
        </p:spPr>
      </p:pic>
      <p:pic>
        <p:nvPicPr>
          <p:cNvPr id="44037" name="Picture 5" descr="C:\Documents and Settings\Admin\Рабочий стол\аня\img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286124"/>
            <a:ext cx="2057202" cy="2982436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642918"/>
            <a:ext cx="1808480" cy="25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3286124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7" name="Picture 5" descr="40e233253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6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2442183" cy="349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857232"/>
            <a:ext cx="329186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286124"/>
            <a:ext cx="33545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90428621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72008"/>
            <a:ext cx="9144000" cy="6930008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043608" y="-974476"/>
            <a:ext cx="712879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Отзывы </a:t>
            </a:r>
          </a:p>
          <a:p>
            <a:pPr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моих коллег, родителей,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воспитанников</a:t>
            </a:r>
            <a:endParaRPr lang="ru-RU" sz="36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7650" name="Picture 2" descr="C:\Users\березка\Desktop\отзыв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483" y="3356992"/>
            <a:ext cx="3023617" cy="25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098600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70284" y="-72008"/>
            <a:ext cx="9540552" cy="6930008"/>
          </a:xfrm>
        </p:spPr>
      </p:pic>
      <p:pic>
        <p:nvPicPr>
          <p:cNvPr id="11" name="Picture 2" descr="C:\Documents and Settings\Admin\Рабочий стол\аня\img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928670"/>
            <a:ext cx="2571768" cy="4071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2" descr="C:\Documents and Settings\Admin\Рабочий стол\аня\img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2428892" cy="3571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470213136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374166"/>
            <a:ext cx="626427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1C74"/>
                </a:solidFill>
                <a:latin typeface="Monotype Corsiva" panose="03010101010201010101" pitchFamily="66" charset="0"/>
              </a:rPr>
              <a:t>Фотоархив</a:t>
            </a:r>
            <a:endParaRPr lang="ru-RU" sz="5400" b="1" dirty="0">
              <a:solidFill>
                <a:srgbClr val="001C74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28674" name="Picture 2" descr="C:\Users\березка\Desktop\фо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71876"/>
            <a:ext cx="3191686" cy="27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70658" name="Picture 2" descr="C:\Documents and Settings\Admin\Рабочий стол\Новая папка (2)\100_0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642918"/>
            <a:ext cx="302420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59" name="Picture 3" descr="C:\Documents and Settings\Admin\Рабочий стол\Новая папка (2)\100_0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714356"/>
            <a:ext cx="2857520" cy="2189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0" name="Picture 4" descr="C:\Documents and Settings\Admin\Рабочий стол\Новая папка (2)\DSC038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071810"/>
            <a:ext cx="2965415" cy="222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1" name="Picture 5" descr="C:\Documents and Settings\Admin\Рабочий стол\Новая папка (2)\DSC041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071810"/>
            <a:ext cx="2976583" cy="2232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3656096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71682" name="Picture 2" descr="C:\Documents and Settings\Admin\Рабочий стол\Новая папка (2)\DSC04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857232"/>
            <a:ext cx="276226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Picture 3" descr="C:\Documents and Settings\Admin\Рабочий стол\Новая папка (2)\DSC04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857232"/>
            <a:ext cx="285751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4" name="Picture 4" descr="C:\Documents and Settings\Admin\Рабочий стол\Новая папка (2)\DSC04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3429000"/>
            <a:ext cx="2786083" cy="208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Picture 5" descr="C:\Documents and Settings\Admin\Рабочий стол\Новая папка (2)\DSC043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429000"/>
            <a:ext cx="276226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85417922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72706" name="Picture 2" descr="C:\Documents and Settings\Admin\Рабочий стол\Новая папка (2)\DSC04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2982877" cy="223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7" name="Picture 3" descr="C:\Documents and Settings\Admin\Рабочий стол\Новая папка (2)\DSC0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732215"/>
            <a:ext cx="3119459" cy="233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8" name="Picture 4" descr="C:\Documents and Settings\Admin\Рабочий стол\Новая папка (2)\DSC04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099" y="3429000"/>
            <a:ext cx="2952771" cy="2214578"/>
          </a:xfrm>
          <a:prstGeom prst="rect">
            <a:avLst/>
          </a:prstGeom>
          <a:noFill/>
        </p:spPr>
      </p:pic>
      <p:pic>
        <p:nvPicPr>
          <p:cNvPr id="72709" name="Picture 5" descr="C:\Documents and Settings\Admin\Рабочий стол\Новая папка (2)\DSC045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429000"/>
            <a:ext cx="3048021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5417922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4" name="Рисунок 3" descr="C:\Documents and Settings\Admin\Рабочий стол\Новая папка (2)\100_03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00042"/>
            <a:ext cx="2571768" cy="200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Admin\Рабочий стол\Новая папка (2)\100_01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786058"/>
            <a:ext cx="271464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Admin\Рабочий стол\Новая папка (2)\DSC038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4286248" y="3357562"/>
            <a:ext cx="335758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Admin\Рабочий стол\аня\Новая папка (2)\DSC056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714356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785937" y="785814"/>
            <a:ext cx="54292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Общие сведения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4357686" y="1357299"/>
            <a:ext cx="4248347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Monotype Corsiva" pitchFamily="66" charset="0"/>
              </a:rPr>
              <a:t>Емельянова</a:t>
            </a:r>
          </a:p>
          <a:p>
            <a:r>
              <a:rPr lang="ru-RU" sz="3600" b="1" dirty="0" smtClean="0">
                <a:solidFill>
                  <a:srgbClr val="000099"/>
                </a:solidFill>
                <a:latin typeface="Monotype Corsiva" pitchFamily="66" charset="0"/>
              </a:rPr>
              <a:t>Анна  Владимировна </a:t>
            </a:r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Образование  -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Высшее</a:t>
            </a:r>
          </a:p>
          <a:p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Специальность –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«Педагогика и методика начального образования»</a:t>
            </a:r>
          </a:p>
          <a:p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Квалификация –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Учитель начальных классов. Диплом получила 17 </a:t>
            </a:r>
            <a:r>
              <a:rPr lang="ru-RU" sz="24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апреля 2006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года.</a:t>
            </a:r>
          </a:p>
          <a:p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Место работы –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МКДОУ детский сад «Сказка»</a:t>
            </a:r>
          </a:p>
          <a:p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Общий трудовой стаж –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17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лет</a:t>
            </a:r>
          </a:p>
          <a:p>
            <a:r>
              <a:rPr lang="ru-RU" sz="2000" b="1" u="sng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Педагогический стаж </a:t>
            </a:r>
            <a:r>
              <a:rPr lang="ru-RU" sz="2000" b="1" u="sng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</a:t>
            </a:r>
            <a:r>
              <a:rPr lang="ru-RU" sz="2000" b="1" u="sng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12</a:t>
            </a:r>
            <a:r>
              <a:rPr lang="ru-RU" sz="2000" b="1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лет</a:t>
            </a:r>
          </a:p>
          <a:p>
            <a:endParaRPr lang="ru-RU" sz="2400" b="1" u="sng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2400" b="1" u="sng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2400" b="1" u="sng" dirty="0" smtClean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2400" b="1" u="sng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F:\1b_IMG_2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736"/>
            <a:ext cx="285752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4" name="Рисунок 3" descr="C:\Documents and Settings\Admin\Рабочий стол\Новая папка (2)\DSC04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85794"/>
            <a:ext cx="300039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Admin\Рабочий стол\Новая папка (2)\DSC043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143248"/>
            <a:ext cx="285752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Admin\Рабочий стол\Новая папка (2)\DSC043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14356"/>
            <a:ext cx="285752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Admin\Рабочий стол\Новая папка (2)\DSC043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357562"/>
            <a:ext cx="3357586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4" name="Рисунок 3" descr="C:\Documents and Settings\Admin\Рабочий стол\Новая папка (2)\DSC043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271464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Admin\Рабочий стол\Новая папка (2)\DSC04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2357454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Admin\Рабочий стол\Новая папка (2)\DSC045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28604"/>
            <a:ext cx="285752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Admin\Рабочий стол\Новая папка (2)\DSC045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143248"/>
            <a:ext cx="364333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6" name="Рисунок 5" descr="C:\Documents and Settings\Admin\Рабочий стол\Новая папка (2)\DSC052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642918"/>
            <a:ext cx="31432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 (2)\DSC052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642918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Новая папка (2)\DSC052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857628"/>
            <a:ext cx="357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Новая папка (2)\DSC053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857628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169457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5" name="Рисунок 4" descr="C:\Documents and Settings\Admin\Рабочий стол\Новая папка (2)\DSC053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 (2)\DSC053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071810"/>
            <a:ext cx="364333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Admin\Рабочий стол\Новая папка (2)\DSC053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14356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Новая папка (2)\DSC054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071810"/>
            <a:ext cx="371477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169457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7782" y="0"/>
            <a:ext cx="939552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10" name="Рисунок 9" descr="C:\Documents and Settings\Admin\Рабочий стол\Новая папка (2)\DSCN0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Новая папка (2)\DSCN02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642918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 (2)\DSC055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429000"/>
            <a:ext cx="37862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Admin\Рабочий стол\Новая папка (2)\DSC_0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00438"/>
            <a:ext cx="36433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40e233253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Admin\Рабочий стол\DSC038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857232"/>
            <a:ext cx="3929090" cy="294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Documents and Settings\Admin\Рабочий стол\DSC0384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785794"/>
            <a:ext cx="371477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Documents and Settings\Admin\Рабочий стол\аня\Новая папка (2)\DSC046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5852" y="3857628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Admin\Рабочий стол\аня\Новая папка (2)\DSC0463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3857628"/>
            <a:ext cx="1864744" cy="253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1128651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endParaRPr lang="ru-RU" b="1" dirty="0" smtClean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928794" y="1071546"/>
            <a:ext cx="60722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Творческая мастерская</a:t>
            </a:r>
            <a:endParaRPr lang="ru-RU" sz="4000" dirty="0">
              <a:latin typeface="Calibri" pitchFamily="34" charset="0"/>
            </a:endParaRPr>
          </a:p>
        </p:txBody>
      </p:sp>
      <p:pic>
        <p:nvPicPr>
          <p:cNvPr id="2050" name="Picture 2" descr="C:\Users\березка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3234152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04856" cy="561662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Глоссарий</a:t>
            </a: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технология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процесса.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компетентность-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Личностно-ориентированное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обучение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—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это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такое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обучение, где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во главу угла ставится личность ребенка,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ее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самобытность, </a:t>
            </a:r>
            <a:r>
              <a:rPr lang="ru-RU" sz="1800" dirty="0" err="1">
                <a:solidFill>
                  <a:srgbClr val="7030A0"/>
                </a:solidFill>
                <a:latin typeface="Constantia" panose="02030602050306030303" pitchFamily="18" charset="0"/>
              </a:rPr>
              <a:t>самоценность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, субъектный опыт каждого сначала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раскрывается,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а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затем согласовывается с содержанием образования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 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>  </a:t>
            </a:r>
            <a: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ru-RU" sz="1800" b="1" dirty="0" smtClean="0">
              <a:solidFill>
                <a:srgbClr val="003399"/>
              </a:solidFill>
              <a:latin typeface="Constantia" panose="02030602050306030303" pitchFamily="18" charset="0"/>
              <a:cs typeface="Microsoft Sans Serif" panose="020B0604020202020204" pitchFamily="34" charset="0"/>
            </a:endParaRP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79513" y="733426"/>
            <a:ext cx="8568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5" name="Рисунок 4" descr="C:\Documents and Settings\Admin\Рабочий стол\аня\Новая папка (2)\DSC053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335358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Admin\Рабочий стол\аня\Новая папка (2)\DSC053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14356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аня\Новая папка (2)\DSC053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143248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DSC054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214686"/>
            <a:ext cx="314327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9455028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10" name="Рисунок 9" descr="C:\Documents and Settings\Admin\Рабочий стол\Новая папка (2)\DSC045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21471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Documents and Settings\Admin\Рабочий стол\Новая папка (2)\DSC045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928670"/>
            <a:ext cx="3286148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C:\Documents and Settings\Admin\Рабочий стол\Новая папка (2)\100_01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929066"/>
            <a:ext cx="378621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Documents and Settings\Admin\Рабочий стол\Новая папка (2)\DSC053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786190"/>
            <a:ext cx="335758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169457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1398" y="0"/>
            <a:ext cx="9235398" cy="704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Admin\Рабочий стол\DSC054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71480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5544616" cy="1368152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группе</a:t>
            </a: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142976" y="428604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7" name="Picture 6" descr="C:\Users\березка\Desktop\татьян петр среда\P1020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1093" y="910619"/>
            <a:ext cx="2418798" cy="3312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14422"/>
            <a:ext cx="3331096" cy="249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4752"/>
            <a:ext cx="3313617" cy="248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00298" y="571480"/>
            <a:ext cx="5643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Развивающая среда </a:t>
            </a:r>
            <a:endParaRPr lang="ru-RU" sz="3200" dirty="0"/>
          </a:p>
        </p:txBody>
      </p:sp>
      <p:pic>
        <p:nvPicPr>
          <p:cNvPr id="11" name="Рисунок 10" descr="C:\Documents and Settings\Admin\Рабочий стол\Новая папка (2)\DSC053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378619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0416804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914" y="692150"/>
            <a:ext cx="640873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Педагогическое кредо</a:t>
            </a:r>
            <a:endParaRPr lang="ru-RU" sz="3600" b="1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«Если не жалея, детям своё сердце отдаёшь, если светишь добрым светом, очень верно ты живёшь!»</a:t>
            </a:r>
            <a:r>
              <a:rPr lang="ru-RU" sz="3600" b="1" i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 </a:t>
            </a:r>
            <a:endParaRPr lang="ru-RU" sz="3600" b="1" i="1" dirty="0">
              <a:solidFill>
                <a:srgbClr val="003399"/>
              </a:solidFill>
              <a:latin typeface="Monotype Corsiva" panose="03010101010201010101" pitchFamily="66" charset="0"/>
            </a:endParaRPr>
          </a:p>
          <a:p>
            <a:pPr algn="r"/>
            <a:endParaRPr lang="ru-RU" sz="2400" b="1" i="1" dirty="0" smtClean="0">
              <a:solidFill>
                <a:srgbClr val="C00000"/>
              </a:solidFill>
            </a:endParaRPr>
          </a:p>
          <a:p>
            <a:pPr algn="r"/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04856" cy="561662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Глоссарий</a:t>
            </a: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технология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процесса.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компетентность-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Личностно-ориентированное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обучение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—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это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такое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обучение, где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во главу угла ставится личность ребенка,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ее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самобытность, </a:t>
            </a:r>
            <a:r>
              <a:rPr lang="ru-RU" sz="1800" dirty="0" err="1">
                <a:solidFill>
                  <a:srgbClr val="7030A0"/>
                </a:solidFill>
                <a:latin typeface="Constantia" panose="02030602050306030303" pitchFamily="18" charset="0"/>
              </a:rPr>
              <a:t>самоценность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, субъектный опыт каждого сначала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раскрывается,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а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затем согласовывается с содержанием образования</a:t>
            </a:r>
            <a: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. </a:t>
            </a:r>
            <a:br>
              <a:rPr lang="ru-RU" sz="1800" dirty="0" smtClean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Constantia" panose="02030602050306030303" pitchFamily="18" charset="0"/>
              </a:rPr>
              <a:t>  </a:t>
            </a:r>
            <a: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ru-RU" sz="1800" b="1" dirty="0" smtClean="0">
              <a:solidFill>
                <a:srgbClr val="003399"/>
              </a:solidFill>
              <a:latin typeface="Constantia" panose="02030602050306030303" pitchFamily="18" charset="0"/>
              <a:cs typeface="Microsoft Sans Serif" panose="020B0604020202020204" pitchFamily="34" charset="0"/>
            </a:endParaRPr>
          </a:p>
        </p:txBody>
      </p:sp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672" y="-9252"/>
            <a:ext cx="9144000" cy="6858000"/>
          </a:xfrm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79513" y="733426"/>
            <a:ext cx="8568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5" name="Picture 2" descr="C:\Documents and Settings\Admin\Рабочий стол\100_0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642917"/>
            <a:ext cx="3095615" cy="232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Admin\Рабочий стол\100_0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642918"/>
            <a:ext cx="3093508" cy="232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Documents and Settings\Admin\Рабочий стол\100_0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Documents and Settings\Admin\Рабочий стол\100_06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913" y="3214686"/>
            <a:ext cx="352427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09455028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62692" y="3786190"/>
            <a:ext cx="3803694" cy="2857520"/>
          </a:xfrm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75656" y="620714"/>
            <a:ext cx="640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карта</a:t>
            </a:r>
            <a:endParaRPr lang="ru-RU" sz="3600" b="1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92945" y="3107527"/>
            <a:ext cx="2928958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21442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9718" cy="6858000"/>
          </a:xfrm>
          <a:noFill/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75656" y="620714"/>
            <a:ext cx="640871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Личностные характеристики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ru-RU" sz="2800" i="1" u="sng" dirty="0" smtClean="0">
              <a:solidFill>
                <a:srgbClr val="99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 smtClean="0">
                <a:solidFill>
                  <a:srgbClr val="990000"/>
                </a:solidFill>
              </a:rPr>
              <a:t>Ответственность </a:t>
            </a:r>
            <a:endParaRPr lang="ru-RU" sz="2800" b="1" i="1" u="sng" dirty="0">
              <a:solidFill>
                <a:srgbClr val="99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Отзывчивость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Находчивость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Самокритичность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Работоспособность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Сострадание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Тактичность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Умение ладить с людьми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Энтузиазм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Целеустремленность </a:t>
            </a:r>
          </a:p>
          <a:p>
            <a:pPr algn="ctr"/>
            <a:endParaRPr lang="ru-RU" sz="4000" b="1" dirty="0">
              <a:solidFill>
                <a:srgbClr val="0033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486193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52839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 smtClean="0">
              <a:solidFill>
                <a:srgbClr val="7030A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24578" name="Picture 2" descr="C:\Users\березка\Desktop\в пор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81"/>
          <a:stretch/>
        </p:blipFill>
        <p:spPr bwMode="auto">
          <a:xfrm>
            <a:off x="2857488" y="2571744"/>
            <a:ext cx="3024336" cy="2892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728" y="714357"/>
            <a:ext cx="6500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 и результаты  </a:t>
            </a:r>
            <a:br>
              <a:rPr lang="ru-RU" sz="3200" b="1" dirty="0" smtClean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педагогической деятельности</a:t>
            </a:r>
            <a:endParaRPr lang="ru-RU" sz="3200" dirty="0"/>
          </a:p>
        </p:txBody>
      </p:sp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Награды</a:t>
            </a:r>
            <a:br>
              <a:rPr lang="ru-RU" sz="3600" b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 smtClean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pic>
        <p:nvPicPr>
          <p:cNvPr id="2" name="Picture 2" descr="C:\Documents and Settings\Admin\Рабочий стол\аня\img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1928826" cy="2714644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аня\img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000108"/>
            <a:ext cx="2000264" cy="2714644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аня\img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142984"/>
            <a:ext cx="1785951" cy="2643206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аня\img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071546"/>
            <a:ext cx="1873875" cy="2674757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аня\img0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714752"/>
            <a:ext cx="2060242" cy="28575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аня\img0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3714752"/>
            <a:ext cx="2058980" cy="2857520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аня\img0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3714752"/>
            <a:ext cx="1945559" cy="2857520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аня\img0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3714752"/>
            <a:ext cx="1854911" cy="2714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2581459"/>
      </p:ext>
    </p:extLst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2892425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</a:t>
            </a:r>
            <a:b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воспитанников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3397709"/>
            <a:ext cx="3383485" cy="28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40e233253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649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000108"/>
            <a:ext cx="165863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071546"/>
            <a:ext cx="2911748" cy="194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143249"/>
            <a:ext cx="286036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1071546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000372"/>
            <a:ext cx="1952442" cy="281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3714752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400" b="1" dirty="0">
              <a:solidFill>
                <a:schemeClr val="hlink"/>
              </a:solidFill>
              <a:latin typeface="Monotype Corsiva" pitchFamily="66" charset="0"/>
            </a:endParaRP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28" y="274638"/>
            <a:ext cx="6072230" cy="2892425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</a:t>
            </a:r>
            <a:b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 smtClean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воспитанников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3397709"/>
            <a:ext cx="3383485" cy="28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673</TotalTime>
  <Words>162</Words>
  <Application>Microsoft Office PowerPoint</Application>
  <PresentationFormat>Экран (4:3)</PresentationFormat>
  <Paragraphs>137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Слайд 1</vt:lpstr>
      <vt:lpstr>Слайд 2</vt:lpstr>
      <vt:lpstr>Слайд 3</vt:lpstr>
      <vt:lpstr>Слайд 4</vt:lpstr>
      <vt:lpstr>Слайд 5</vt:lpstr>
      <vt:lpstr> </vt:lpstr>
      <vt:lpstr>Награды </vt:lpstr>
      <vt:lpstr> Достижения  воспитанников</vt:lpstr>
      <vt:lpstr> Достижения  воспитанников</vt:lpstr>
      <vt:lpstr>  </vt:lpstr>
      <vt:lpstr>Слайд 11</vt:lpstr>
      <vt:lpstr>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 </vt:lpstr>
      <vt:lpstr> </vt:lpstr>
      <vt:lpstr>Слайд 25</vt:lpstr>
      <vt:lpstr> Глоссарий  Педагогическая технология 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     Педагогическая компетентность- 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     Личностно-ориентированное обучение —  это такое обучение, где во главу угла ставится личность ребенка,  ее самобытность, самоценность, субъектный опыт каждого сначала раскрывается, а затем согласовывается с содержанием образования.      </vt:lpstr>
      <vt:lpstr> </vt:lpstr>
      <vt:lpstr>Слайд 28</vt:lpstr>
      <vt:lpstr> в группе</vt:lpstr>
      <vt:lpstr> Глоссарий  Педагогическая технология 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     Педагогическая компетентность- 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     Личностно-ориентированное обучение —  это такое обучение, где во главу угла ставится личность ребенка,  ее самобытность, самоценность, субъектный опыт каждого сначала раскрывается, а затем согласовывается с содержанием образования.      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128</cp:revision>
  <dcterms:created xsi:type="dcterms:W3CDTF">2011-07-28T08:26:20Z</dcterms:created>
  <dcterms:modified xsi:type="dcterms:W3CDTF">2019-04-20T14:35:21Z</dcterms:modified>
</cp:coreProperties>
</file>